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30275213" cy="42803763"/>
  <p:notesSz cx="30275213" cy="42803763"/>
  <p:defaultTextStyle>
    <a:defPPr>
      <a:defRPr lang="en-US"/>
    </a:defPPr>
    <a:lvl1pPr marL="0" algn="l" defTabSz="457200">
      <a:defRPr sz="1800">
        <a:solidFill>
          <a:schemeClr val="tx1"/>
        </a:solidFill>
        <a:latin typeface="+mn-lt"/>
        <a:ea typeface="+mn-ea"/>
        <a:cs typeface="+mn-cs"/>
      </a:defRPr>
    </a:lvl1pPr>
    <a:lvl2pPr marL="457200" algn="l" defTabSz="457200">
      <a:defRPr sz="1800">
        <a:solidFill>
          <a:schemeClr val="tx1"/>
        </a:solidFill>
        <a:latin typeface="+mn-lt"/>
        <a:ea typeface="+mn-ea"/>
        <a:cs typeface="+mn-cs"/>
      </a:defRPr>
    </a:lvl2pPr>
    <a:lvl3pPr marL="914400" algn="l" defTabSz="457200">
      <a:defRPr sz="1800">
        <a:solidFill>
          <a:schemeClr val="tx1"/>
        </a:solidFill>
        <a:latin typeface="+mn-lt"/>
        <a:ea typeface="+mn-ea"/>
        <a:cs typeface="+mn-cs"/>
      </a:defRPr>
    </a:lvl3pPr>
    <a:lvl4pPr marL="1371600" algn="l" defTabSz="457200">
      <a:defRPr sz="1800">
        <a:solidFill>
          <a:schemeClr val="tx1"/>
        </a:solidFill>
        <a:latin typeface="+mn-lt"/>
        <a:ea typeface="+mn-ea"/>
        <a:cs typeface="+mn-cs"/>
      </a:defRPr>
    </a:lvl4pPr>
    <a:lvl5pPr marL="1828800" algn="l" defTabSz="457200">
      <a:defRPr sz="1800">
        <a:solidFill>
          <a:schemeClr val="tx1"/>
        </a:solidFill>
        <a:latin typeface="+mn-lt"/>
        <a:ea typeface="+mn-ea"/>
        <a:cs typeface="+mn-cs"/>
      </a:defRPr>
    </a:lvl5pPr>
    <a:lvl6pPr marL="2286000" algn="l" defTabSz="457200">
      <a:defRPr sz="1800">
        <a:solidFill>
          <a:schemeClr val="tx1"/>
        </a:solidFill>
        <a:latin typeface="+mn-lt"/>
        <a:ea typeface="+mn-ea"/>
        <a:cs typeface="+mn-cs"/>
      </a:defRPr>
    </a:lvl6pPr>
    <a:lvl7pPr marL="2743200" algn="l" defTabSz="457200">
      <a:defRPr sz="1800">
        <a:solidFill>
          <a:schemeClr val="tx1"/>
        </a:solidFill>
        <a:latin typeface="+mn-lt"/>
        <a:ea typeface="+mn-ea"/>
        <a:cs typeface="+mn-cs"/>
      </a:defRPr>
    </a:lvl7pPr>
    <a:lvl8pPr marL="3200400" algn="l" defTabSz="457200">
      <a:defRPr sz="1800">
        <a:solidFill>
          <a:schemeClr val="tx1"/>
        </a:solidFill>
        <a:latin typeface="+mn-lt"/>
        <a:ea typeface="+mn-ea"/>
        <a:cs typeface="+mn-cs"/>
      </a:defRPr>
    </a:lvl8pPr>
    <a:lvl9pPr marL="3657600" algn="l" defTabSz="4572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ia Hornickel" initials="PH" lastIdx="3" clrIdx="0"/>
  <p:cmAuthor id="2" name="Pia Ho" initials="PH" lastIdx="1" clrIdx="1">
    <p:extLst>
      <p:ext uri="{19B8F6BF-5375-455C-9EA6-DF929625EA0E}">
        <p15:presenceInfo xmlns:p15="http://schemas.microsoft.com/office/powerpoint/2012/main" userId="68000ff878e6eeb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3E6BD"/>
    <a:srgbClr val="99D49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412"/>
    <p:restoredTop sz="90532"/>
  </p:normalViewPr>
  <p:slideViewPr>
    <p:cSldViewPr>
      <p:cViewPr>
        <p:scale>
          <a:sx n="40" d="100"/>
          <a:sy n="40" d="100"/>
        </p:scale>
        <p:origin x="492" y="-2844"/>
      </p:cViewPr>
      <p:guideLst>
        <p:guide orient="horz" pos="2160"/>
        <p:guide pos="2880"/>
      </p:guideLst>
    </p:cSldViewPr>
  </p:slideViewPr>
  <p:notesTextViewPr>
    <p:cViewPr>
      <p:scale>
        <a:sx n="1" d="1"/>
        <a:sy n="1" d="1"/>
      </p:scale>
      <p:origin x="0" y="0"/>
    </p:cViewPr>
  </p:notesTextViewPr>
  <p:notesViewPr>
    <p:cSldViewPr>
      <p:cViewPr varScale="1">
        <p:scale>
          <a:sx n="17" d="100"/>
          <a:sy n="17" d="100"/>
        </p:scale>
        <p:origin x="403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10" Type="http://schemas.microsoft.com/office/2016/11/relationships/changesInfo" Target="changesInfos/changesInfo1.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dith Hoehling" userId="1478783fd635d267" providerId="LiveId" clId="{04217720-0A8E-4D2A-B7C5-0BAE6DC7AD05}"/>
    <pc:docChg chg="modSld">
      <pc:chgData name="Judith Hoehling" userId="1478783fd635d267" providerId="LiveId" clId="{04217720-0A8E-4D2A-B7C5-0BAE6DC7AD05}" dt="2024-12-17T12:51:03.769" v="0" actId="1076"/>
      <pc:docMkLst>
        <pc:docMk/>
      </pc:docMkLst>
      <pc:sldChg chg="modSp mod">
        <pc:chgData name="Judith Hoehling" userId="1478783fd635d267" providerId="LiveId" clId="{04217720-0A8E-4D2A-B7C5-0BAE6DC7AD05}" dt="2024-12-17T12:51:03.769" v="0" actId="1076"/>
        <pc:sldMkLst>
          <pc:docMk/>
          <pc:sldMk cId="0" sldId="256"/>
        </pc:sldMkLst>
        <pc:picChg chg="mod">
          <ac:chgData name="Judith Hoehling" userId="1478783fd635d267" providerId="LiveId" clId="{04217720-0A8E-4D2A-B7C5-0BAE6DC7AD05}" dt="2024-12-17T12:51:03.769" v="0" actId="1076"/>
          <ac:picMkLst>
            <pc:docMk/>
            <pc:sldMk cId="0" sldId="256"/>
            <ac:picMk id="51" creationId="{00000000-0000-0000-0000-000000000000}"/>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E43D81B-5679-A966-7F0A-DE8888554B9E}"/>
              </a:ext>
            </a:extLst>
          </p:cNvPr>
          <p:cNvSpPr>
            <a:spLocks noGrp="1"/>
          </p:cNvSpPr>
          <p:nvPr>
            <p:ph type="hdr" sz="quarter"/>
          </p:nvPr>
        </p:nvSpPr>
        <p:spPr>
          <a:xfrm>
            <a:off x="0" y="0"/>
            <a:ext cx="13119100" cy="2146300"/>
          </a:xfrm>
          <a:prstGeom prst="rect">
            <a:avLst/>
          </a:prstGeom>
        </p:spPr>
        <p:txBody>
          <a:bodyPr vert="horz" lIns="91440" tIns="45720" rIns="91440" bIns="45720" rtlCol="0"/>
          <a:lstStyle>
            <a:lvl1pPr algn="l">
              <a:defRPr sz="1200"/>
            </a:lvl1pPr>
          </a:lstStyle>
          <a:p>
            <a:endParaRPr lang="de-DE"/>
          </a:p>
        </p:txBody>
      </p:sp>
      <p:sp>
        <p:nvSpPr>
          <p:cNvPr id="3" name="Date Placeholder 2">
            <a:extLst>
              <a:ext uri="{FF2B5EF4-FFF2-40B4-BE49-F238E27FC236}">
                <a16:creationId xmlns:a16="http://schemas.microsoft.com/office/drawing/2014/main" id="{7EE08860-BF3E-BF6F-B361-954ADC3464C6}"/>
              </a:ext>
            </a:extLst>
          </p:cNvPr>
          <p:cNvSpPr>
            <a:spLocks noGrp="1"/>
          </p:cNvSpPr>
          <p:nvPr>
            <p:ph type="dt" sz="quarter" idx="1"/>
          </p:nvPr>
        </p:nvSpPr>
        <p:spPr>
          <a:xfrm>
            <a:off x="17148175" y="0"/>
            <a:ext cx="13120688" cy="2146300"/>
          </a:xfrm>
          <a:prstGeom prst="rect">
            <a:avLst/>
          </a:prstGeom>
        </p:spPr>
        <p:txBody>
          <a:bodyPr vert="horz" lIns="91440" tIns="45720" rIns="91440" bIns="45720" rtlCol="0"/>
          <a:lstStyle>
            <a:lvl1pPr algn="r">
              <a:defRPr sz="1200"/>
            </a:lvl1pPr>
          </a:lstStyle>
          <a:p>
            <a:fld id="{8F3CC39F-1290-472B-969C-119110334B87}" type="datetimeFigureOut">
              <a:rPr lang="de-DE" smtClean="0"/>
              <a:t>17.12.2024</a:t>
            </a:fld>
            <a:endParaRPr lang="de-DE"/>
          </a:p>
        </p:txBody>
      </p:sp>
      <p:sp>
        <p:nvSpPr>
          <p:cNvPr id="4" name="Footer Placeholder 3">
            <a:extLst>
              <a:ext uri="{FF2B5EF4-FFF2-40B4-BE49-F238E27FC236}">
                <a16:creationId xmlns:a16="http://schemas.microsoft.com/office/drawing/2014/main" id="{2B5BEDF5-8AEB-155D-E199-2C5DB53D3FB5}"/>
              </a:ext>
            </a:extLst>
          </p:cNvPr>
          <p:cNvSpPr>
            <a:spLocks noGrp="1"/>
          </p:cNvSpPr>
          <p:nvPr>
            <p:ph type="ftr" sz="quarter" idx="2"/>
          </p:nvPr>
        </p:nvSpPr>
        <p:spPr>
          <a:xfrm>
            <a:off x="0" y="40657463"/>
            <a:ext cx="13119100" cy="2146300"/>
          </a:xfrm>
          <a:prstGeom prst="rect">
            <a:avLst/>
          </a:prstGeom>
        </p:spPr>
        <p:txBody>
          <a:bodyPr vert="horz" lIns="91440" tIns="45720" rIns="91440" bIns="45720" rtlCol="0" anchor="b"/>
          <a:lstStyle>
            <a:lvl1pPr algn="l">
              <a:defRPr sz="1200"/>
            </a:lvl1pPr>
          </a:lstStyle>
          <a:p>
            <a:endParaRPr lang="de-DE"/>
          </a:p>
        </p:txBody>
      </p:sp>
      <p:sp>
        <p:nvSpPr>
          <p:cNvPr id="5" name="Slide Number Placeholder 4">
            <a:extLst>
              <a:ext uri="{FF2B5EF4-FFF2-40B4-BE49-F238E27FC236}">
                <a16:creationId xmlns:a16="http://schemas.microsoft.com/office/drawing/2014/main" id="{59DD4E16-D66F-AC3D-B12B-E289884E63C1}"/>
              </a:ext>
            </a:extLst>
          </p:cNvPr>
          <p:cNvSpPr>
            <a:spLocks noGrp="1"/>
          </p:cNvSpPr>
          <p:nvPr>
            <p:ph type="sldNum" sz="quarter" idx="3"/>
          </p:nvPr>
        </p:nvSpPr>
        <p:spPr>
          <a:xfrm>
            <a:off x="17148175" y="40657463"/>
            <a:ext cx="13120688" cy="2146300"/>
          </a:xfrm>
          <a:prstGeom prst="rect">
            <a:avLst/>
          </a:prstGeom>
        </p:spPr>
        <p:txBody>
          <a:bodyPr vert="horz" lIns="91440" tIns="45720" rIns="91440" bIns="45720" rtlCol="0" anchor="b"/>
          <a:lstStyle>
            <a:lvl1pPr algn="r">
              <a:defRPr sz="1200"/>
            </a:lvl1pPr>
          </a:lstStyle>
          <a:p>
            <a:fld id="{169E39DD-5795-465E-8D10-71634EF31BED}" type="slidenum">
              <a:rPr lang="de-DE" smtClean="0"/>
              <a:t>‹Nr.›</a:t>
            </a:fld>
            <a:endParaRPr lang="de-DE"/>
          </a:p>
        </p:txBody>
      </p:sp>
    </p:spTree>
    <p:extLst>
      <p:ext uri="{BB962C8B-B14F-4D97-AF65-F5344CB8AC3E}">
        <p14:creationId xmlns:p14="http://schemas.microsoft.com/office/powerpoint/2010/main" val="21728130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Kopfzeilenplatzhalter 1"/>
          <p:cNvSpPr>
            <a:spLocks noGrp="1"/>
          </p:cNvSpPr>
          <p:nvPr>
            <p:ph type="hdr" sz="quarter"/>
          </p:nvPr>
        </p:nvSpPr>
        <p:spPr bwMode="auto">
          <a:xfrm>
            <a:off x="0" y="0"/>
            <a:ext cx="13119100" cy="2146300"/>
          </a:xfrm>
          <a:prstGeom prst="rect">
            <a:avLst/>
          </a:prstGeom>
        </p:spPr>
        <p:txBody>
          <a:bodyPr vert="horz" lIns="91440" tIns="45720" rIns="91440" bIns="45720" rtlCol="0"/>
          <a:lstStyle>
            <a:lvl1pPr algn="l">
              <a:defRPr sz="1200"/>
            </a:lvl1pPr>
          </a:lstStyle>
          <a:p>
            <a:pPr>
              <a:defRPr/>
            </a:pPr>
            <a:endParaRPr lang="de-DE"/>
          </a:p>
        </p:txBody>
      </p:sp>
      <p:sp>
        <p:nvSpPr>
          <p:cNvPr id="3" name="Datumsplatzhalter 2"/>
          <p:cNvSpPr>
            <a:spLocks noGrp="1"/>
          </p:cNvSpPr>
          <p:nvPr>
            <p:ph type="dt" idx="1"/>
          </p:nvPr>
        </p:nvSpPr>
        <p:spPr bwMode="auto">
          <a:xfrm>
            <a:off x="17148175" y="0"/>
            <a:ext cx="13120688" cy="2146300"/>
          </a:xfrm>
          <a:prstGeom prst="rect">
            <a:avLst/>
          </a:prstGeom>
        </p:spPr>
        <p:txBody>
          <a:bodyPr vert="horz" lIns="91440" tIns="45720" rIns="91440" bIns="45720" rtlCol="0"/>
          <a:lstStyle>
            <a:lvl1pPr algn="r">
              <a:defRPr sz="1200"/>
            </a:lvl1pPr>
          </a:lstStyle>
          <a:p>
            <a:pPr>
              <a:defRPr/>
            </a:pPr>
            <a:fld id="{7E197220-BA58-584B-B134-EB1431191C16}" type="datetimeFigureOut">
              <a:rPr lang="de-DE"/>
              <a:t>17.12.2024</a:t>
            </a:fld>
            <a:endParaRPr lang="de-DE"/>
          </a:p>
        </p:txBody>
      </p:sp>
      <p:sp>
        <p:nvSpPr>
          <p:cNvPr id="4" name="Folienbildplatzhalter 3"/>
          <p:cNvSpPr>
            <a:spLocks noGrp="1" noRot="1" noChangeAspect="1"/>
          </p:cNvSpPr>
          <p:nvPr>
            <p:ph type="sldImg" idx="2"/>
          </p:nvPr>
        </p:nvSpPr>
        <p:spPr bwMode="auto">
          <a:xfrm>
            <a:off x="10028238" y="5349875"/>
            <a:ext cx="10218737" cy="14446250"/>
          </a:xfrm>
          <a:prstGeom prst="rect">
            <a:avLst/>
          </a:prstGeom>
          <a:noFill/>
          <a:ln w="12700">
            <a:solidFill>
              <a:prstClr val="black"/>
            </a:solidFill>
          </a:ln>
        </p:spPr>
        <p:txBody>
          <a:bodyPr vert="horz" lIns="91440" tIns="45720" rIns="91440" bIns="45720" rtlCol="0" anchor="ctr"/>
          <a:lstStyle/>
          <a:p>
            <a:pPr>
              <a:defRPr/>
            </a:pPr>
            <a:endParaRPr lang="de-DE"/>
          </a:p>
        </p:txBody>
      </p:sp>
      <p:sp>
        <p:nvSpPr>
          <p:cNvPr id="5" name="Notizenplatzhalter 4"/>
          <p:cNvSpPr>
            <a:spLocks noGrp="1"/>
          </p:cNvSpPr>
          <p:nvPr>
            <p:ph type="body" sz="quarter" idx="3"/>
          </p:nvPr>
        </p:nvSpPr>
        <p:spPr bwMode="auto">
          <a:xfrm>
            <a:off x="3027363" y="20599400"/>
            <a:ext cx="24220487" cy="16854488"/>
          </a:xfrm>
          <a:prstGeom prst="rect">
            <a:avLst/>
          </a:prstGeom>
        </p:spPr>
        <p:txBody>
          <a:bodyPr vert="horz" lIns="91440" tIns="45720" rIns="91440" bIns="45720" rtlCol="0"/>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6" name="Fußzeilenplatzhalter 5"/>
          <p:cNvSpPr>
            <a:spLocks noGrp="1"/>
          </p:cNvSpPr>
          <p:nvPr>
            <p:ph type="ftr" sz="quarter" idx="4"/>
          </p:nvPr>
        </p:nvSpPr>
        <p:spPr bwMode="auto">
          <a:xfrm>
            <a:off x="0" y="40657463"/>
            <a:ext cx="13119100" cy="2146300"/>
          </a:xfrm>
          <a:prstGeom prst="rect">
            <a:avLst/>
          </a:prstGeom>
        </p:spPr>
        <p:txBody>
          <a:bodyPr vert="horz" lIns="91440" tIns="45720" rIns="91440" bIns="45720" rtlCol="0" anchor="b"/>
          <a:lstStyle>
            <a:lvl1pPr algn="l">
              <a:defRPr sz="1200"/>
            </a:lvl1pPr>
          </a:lstStyle>
          <a:p>
            <a:pPr>
              <a:defRPr/>
            </a:pPr>
            <a:endParaRPr lang="de-DE"/>
          </a:p>
        </p:txBody>
      </p:sp>
      <p:sp>
        <p:nvSpPr>
          <p:cNvPr id="7" name="Foliennummernplatzhalter 6"/>
          <p:cNvSpPr>
            <a:spLocks noGrp="1"/>
          </p:cNvSpPr>
          <p:nvPr>
            <p:ph type="sldNum" sz="quarter" idx="5"/>
          </p:nvPr>
        </p:nvSpPr>
        <p:spPr bwMode="auto">
          <a:xfrm>
            <a:off x="17148175" y="40657463"/>
            <a:ext cx="13120688" cy="2146300"/>
          </a:xfrm>
          <a:prstGeom prst="rect">
            <a:avLst/>
          </a:prstGeom>
        </p:spPr>
        <p:txBody>
          <a:bodyPr vert="horz" lIns="91440" tIns="45720" rIns="91440" bIns="45720" rtlCol="0" anchor="b"/>
          <a:lstStyle>
            <a:lvl1pPr algn="r">
              <a:defRPr sz="1200"/>
            </a:lvl1pPr>
          </a:lstStyle>
          <a:p>
            <a:pPr>
              <a:defRPr/>
            </a:pPr>
            <a:fld id="{F4DE0B5B-A916-574B-88ED-E72ED8CA35F8}" type="slidenum">
              <a:rPr lang="de-DE"/>
              <a:t>‹Nr.›</a:t>
            </a:fld>
            <a:endParaRPr lang="de-DE"/>
          </a:p>
        </p:txBody>
      </p:sp>
    </p:spTree>
  </p:cSld>
  <p:clrMap bg1="lt1" tx1="dk1" bg2="lt2" tx2="dk2" accent1="accent1" accent2="accent2" accent3="accent3" accent4="accent4" accent5="accent5" accent6="accent6" hlink="hlink" folHlink="folHlink"/>
  <p:notesStyle>
    <a:lvl1pPr marL="0" algn="l" defTabSz="914400">
      <a:defRPr sz="1200">
        <a:solidFill>
          <a:schemeClr val="tx1"/>
        </a:solidFill>
        <a:latin typeface="+mn-lt"/>
        <a:ea typeface="+mn-ea"/>
        <a:cs typeface="+mn-cs"/>
      </a:defRPr>
    </a:lvl1pPr>
    <a:lvl2pPr marL="457200" algn="l" defTabSz="914400">
      <a:defRPr sz="1200">
        <a:solidFill>
          <a:schemeClr val="tx1"/>
        </a:solidFill>
        <a:latin typeface="+mn-lt"/>
        <a:ea typeface="+mn-ea"/>
        <a:cs typeface="+mn-cs"/>
      </a:defRPr>
    </a:lvl2pPr>
    <a:lvl3pPr marL="914400" algn="l" defTabSz="914400">
      <a:defRPr sz="1200">
        <a:solidFill>
          <a:schemeClr val="tx1"/>
        </a:solidFill>
        <a:latin typeface="+mn-lt"/>
        <a:ea typeface="+mn-ea"/>
        <a:cs typeface="+mn-cs"/>
      </a:defRPr>
    </a:lvl3pPr>
    <a:lvl4pPr marL="1371600" algn="l" defTabSz="914400">
      <a:defRPr sz="1200">
        <a:solidFill>
          <a:schemeClr val="tx1"/>
        </a:solidFill>
        <a:latin typeface="+mn-lt"/>
        <a:ea typeface="+mn-ea"/>
        <a:cs typeface="+mn-cs"/>
      </a:defRPr>
    </a:lvl4pPr>
    <a:lvl5pPr marL="1828800" algn="l" defTabSz="914400">
      <a:defRPr sz="1200">
        <a:solidFill>
          <a:schemeClr val="tx1"/>
        </a:solidFill>
        <a:latin typeface="+mn-lt"/>
        <a:ea typeface="+mn-ea"/>
        <a:cs typeface="+mn-cs"/>
      </a:defRPr>
    </a:lvl5pPr>
    <a:lvl6pPr marL="2286000" algn="l" defTabSz="914400">
      <a:defRPr sz="1200">
        <a:solidFill>
          <a:schemeClr val="tx1"/>
        </a:solidFill>
        <a:latin typeface="+mn-lt"/>
        <a:ea typeface="+mn-ea"/>
        <a:cs typeface="+mn-cs"/>
      </a:defRPr>
    </a:lvl6pPr>
    <a:lvl7pPr marL="2743200" algn="l" defTabSz="914400">
      <a:defRPr sz="1200">
        <a:solidFill>
          <a:schemeClr val="tx1"/>
        </a:solidFill>
        <a:latin typeface="+mn-lt"/>
        <a:ea typeface="+mn-ea"/>
        <a:cs typeface="+mn-cs"/>
      </a:defRPr>
    </a:lvl7pPr>
    <a:lvl8pPr marL="3200400" algn="l" defTabSz="914400">
      <a:defRPr sz="1200">
        <a:solidFill>
          <a:schemeClr val="tx1"/>
        </a:solidFill>
        <a:latin typeface="+mn-lt"/>
        <a:ea typeface="+mn-ea"/>
        <a:cs typeface="+mn-cs"/>
      </a:defRPr>
    </a:lvl8pPr>
    <a:lvl9pPr marL="3657600" algn="l" defTabSz="914400">
      <a:defRPr sz="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Folienbildplatzhalter 1"/>
          <p:cNvSpPr>
            <a:spLocks noGrp="1" noRot="1" noChangeAspect="1"/>
          </p:cNvSpPr>
          <p:nvPr>
            <p:ph type="sldImg"/>
          </p:nvPr>
        </p:nvSpPr>
        <p:spPr bwMode="auto"/>
      </p:sp>
      <p:sp>
        <p:nvSpPr>
          <p:cNvPr id="3" name="Notizenplatzhalter 2"/>
          <p:cNvSpPr>
            <a:spLocks noGrp="1"/>
          </p:cNvSpPr>
          <p:nvPr>
            <p:ph type="body" idx="1"/>
          </p:nvPr>
        </p:nvSpPr>
        <p:spPr bwMode="auto"/>
        <p:txBody>
          <a:bodyPr/>
          <a:lstStyle/>
          <a:p>
            <a:pPr marL="0" indent="0">
              <a:buFont typeface="Arial" panose="020B0604020202020204" pitchFamily="34" charset="0"/>
              <a:buNone/>
              <a:defRPr/>
            </a:pPr>
            <a:endParaRPr lang="de-AT" dirty="0"/>
          </a:p>
        </p:txBody>
      </p:sp>
      <p:sp>
        <p:nvSpPr>
          <p:cNvPr id="4" name="Foliennummernplatzhalter 3"/>
          <p:cNvSpPr>
            <a:spLocks noGrp="1"/>
          </p:cNvSpPr>
          <p:nvPr>
            <p:ph type="sldNum" sz="quarter" idx="5"/>
          </p:nvPr>
        </p:nvSpPr>
        <p:spPr bwMode="auto"/>
        <p:txBody>
          <a:bodyPr/>
          <a:lstStyle/>
          <a:p>
            <a:pPr>
              <a:defRPr/>
            </a:pPr>
            <a:fld id="{F4DE0B5B-A916-574B-88ED-E72ED8CA35F8}" type="slidenum">
              <a:rPr lang="de-DE"/>
              <a:t>1</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userDrawn="1">
  <p:cSld name="Titelfolie">
    <p:spTree>
      <p:nvGrpSpPr>
        <p:cNvPr id="1" name=""/>
        <p:cNvGrpSpPr/>
        <p:nvPr/>
      </p:nvGrpSpPr>
      <p:grpSpPr bwMode="auto">
        <a:xfrm>
          <a:off x="0" y="0"/>
          <a:ext cx="0" cy="0"/>
          <a:chOff x="0" y="0"/>
          <a:chExt cx="0" cy="0"/>
        </a:xfrm>
      </p:grpSpPr>
      <p:sp>
        <p:nvSpPr>
          <p:cNvPr id="2" name="Title 1"/>
          <p:cNvSpPr>
            <a:spLocks noGrp="1"/>
          </p:cNvSpPr>
          <p:nvPr>
            <p:ph type="ctrTitle"/>
          </p:nvPr>
        </p:nvSpPr>
        <p:spPr bwMode="auto">
          <a:xfrm>
            <a:off x="2270641" y="7005156"/>
            <a:ext cx="25733931" cy="14902051"/>
          </a:xfrm>
        </p:spPr>
        <p:txBody>
          <a:bodyPr anchor="b"/>
          <a:lstStyle>
            <a:lvl1pPr algn="ctr">
              <a:defRPr sz="19850"/>
            </a:lvl1pPr>
          </a:lstStyle>
          <a:p>
            <a:pPr>
              <a:defRPr/>
            </a:pPr>
            <a:r>
              <a:rPr lang="de-DE"/>
              <a:t>Mastertitelformat bearbeiten</a:t>
            </a:r>
            <a:endParaRPr lang="en-US"/>
          </a:p>
        </p:txBody>
      </p:sp>
      <p:sp>
        <p:nvSpPr>
          <p:cNvPr id="3" name="Subtitle 2"/>
          <p:cNvSpPr>
            <a:spLocks noGrp="1"/>
          </p:cNvSpPr>
          <p:nvPr>
            <p:ph type="subTitle" idx="1"/>
          </p:nvPr>
        </p:nvSpPr>
        <p:spPr bwMode="auto">
          <a:xfrm>
            <a:off x="3784402" y="22481887"/>
            <a:ext cx="22706410" cy="10334331"/>
          </a:xfrm>
        </p:spPr>
        <p:txBody>
          <a:bodyPr/>
          <a:lstStyle>
            <a:lvl1pPr marL="0" indent="0" algn="ctr">
              <a:buNone/>
              <a:defRPr sz="7950"/>
            </a:lvl1pPr>
            <a:lvl2pPr marL="1513743" indent="0" algn="ctr">
              <a:buNone/>
              <a:defRPr sz="6600"/>
            </a:lvl2pPr>
            <a:lvl3pPr marL="3027487" indent="0" algn="ctr">
              <a:buNone/>
              <a:defRPr sz="5950"/>
            </a:lvl3pPr>
            <a:lvl4pPr marL="4541230" indent="0" algn="ctr">
              <a:buNone/>
              <a:defRPr sz="5300"/>
            </a:lvl4pPr>
            <a:lvl5pPr marL="6054974" indent="0" algn="ctr">
              <a:buNone/>
              <a:defRPr sz="5300"/>
            </a:lvl5pPr>
            <a:lvl6pPr marL="7568717" indent="0" algn="ctr">
              <a:buNone/>
              <a:defRPr sz="5300"/>
            </a:lvl6pPr>
            <a:lvl7pPr marL="9082461" indent="0" algn="ctr">
              <a:buNone/>
              <a:defRPr sz="5300"/>
            </a:lvl7pPr>
            <a:lvl8pPr marL="10596204" indent="0" algn="ctr">
              <a:buNone/>
              <a:defRPr sz="5300"/>
            </a:lvl8pPr>
            <a:lvl9pPr marL="12109948" indent="0" algn="ctr">
              <a:buNone/>
              <a:defRPr sz="5300"/>
            </a:lvl9pPr>
          </a:lstStyle>
          <a:p>
            <a:pPr>
              <a:defRPr/>
            </a:pPr>
            <a:r>
              <a:rPr lang="de-DE"/>
              <a:t>Master-Untertitelformat bearbeiten</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type="vertTx" preserve="1" userDrawn="1">
  <p:cSld name="Titel und vertikaler Text">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de-DE"/>
              <a:t>Mastertitelformat bearbeiten</a:t>
            </a:r>
            <a:endParaRPr lang="en-US"/>
          </a:p>
        </p:txBody>
      </p:sp>
      <p:sp>
        <p:nvSpPr>
          <p:cNvPr id="3" name="Vertical Text Placeholder 2"/>
          <p:cNvSpPr>
            <a:spLocks noGrp="1"/>
          </p:cNvSpPr>
          <p:nvPr>
            <p:ph type="body" orient="vert" idx="1"/>
          </p:nvPr>
        </p:nvSpPr>
        <p:spPr bwMode="auto"/>
        <p:txBody>
          <a:bodyPr vert="eaVert"/>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4" name="Date Placeholder 3"/>
          <p:cNvSpPr>
            <a:spLocks noGrp="1"/>
          </p:cNvSpPr>
          <p:nvPr>
            <p:ph type="dt" sz="half" idx="10"/>
          </p:nvPr>
        </p:nvSpPr>
        <p:spPr bwMode="auto"/>
        <p:txBody>
          <a:bodyPr/>
          <a:lstStyle/>
          <a:p>
            <a:pPr>
              <a:defRPr/>
            </a:pPr>
            <a:fld id="{46CE7E4A-BED0-427A-AB98-AFA807727E82}" type="datetimeFigureOut">
              <a:rPr lang="de-DE"/>
              <a:t>17.12.2024</a:t>
            </a:fld>
            <a:endParaRPr lang="de-DE"/>
          </a:p>
        </p:txBody>
      </p:sp>
      <p:sp>
        <p:nvSpPr>
          <p:cNvPr id="5" name="Footer Placeholder 4"/>
          <p:cNvSpPr>
            <a:spLocks noGrp="1"/>
          </p:cNvSpPr>
          <p:nvPr>
            <p:ph type="ftr" sz="quarter" idx="11"/>
          </p:nvPr>
        </p:nvSpPr>
        <p:spPr bwMode="auto"/>
        <p:txBody>
          <a:bodyPr/>
          <a:lstStyle/>
          <a:p>
            <a:pPr>
              <a:defRPr/>
            </a:pPr>
            <a:endParaRPr lang="de-DE"/>
          </a:p>
        </p:txBody>
      </p:sp>
      <p:sp>
        <p:nvSpPr>
          <p:cNvPr id="6" name="Slide Number Placeholder 5"/>
          <p:cNvSpPr>
            <a:spLocks noGrp="1"/>
          </p:cNvSpPr>
          <p:nvPr>
            <p:ph type="sldNum" sz="quarter" idx="12"/>
          </p:nvPr>
        </p:nvSpPr>
        <p:spPr bwMode="auto"/>
        <p:txBody>
          <a:bodyPr/>
          <a:lstStyle/>
          <a:p>
            <a:pPr>
              <a:defRPr/>
            </a:pPr>
            <a:fld id="{FD102A04-73A9-413D-BE27-E0237E0FED44}" type="slidenum">
              <a:rPr lang="de-DE"/>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PhAnim="0" type="vertTitleAndTx" preserve="1" userDrawn="1">
  <p:cSld name="Vertikaler Titel und Text">
    <p:spTree>
      <p:nvGrpSpPr>
        <p:cNvPr id="1" name=""/>
        <p:cNvGrpSpPr/>
        <p:nvPr/>
      </p:nvGrpSpPr>
      <p:grpSpPr bwMode="auto">
        <a:xfrm>
          <a:off x="0" y="0"/>
          <a:ext cx="0" cy="0"/>
          <a:chOff x="0" y="0"/>
          <a:chExt cx="0" cy="0"/>
        </a:xfrm>
      </p:grpSpPr>
      <p:sp>
        <p:nvSpPr>
          <p:cNvPr id="2" name="Vertical Title 1"/>
          <p:cNvSpPr>
            <a:spLocks noGrp="1"/>
          </p:cNvSpPr>
          <p:nvPr>
            <p:ph type="title" orient="vert"/>
          </p:nvPr>
        </p:nvSpPr>
        <p:spPr bwMode="auto">
          <a:xfrm>
            <a:off x="21665701" y="2278904"/>
            <a:ext cx="6528093" cy="36274211"/>
          </a:xfrm>
        </p:spPr>
        <p:txBody>
          <a:bodyPr vert="eaVert"/>
          <a:lstStyle/>
          <a:p>
            <a:pPr>
              <a:defRPr/>
            </a:pPr>
            <a:r>
              <a:rPr lang="de-DE"/>
              <a:t>Mastertitelformat bearbeiten</a:t>
            </a:r>
            <a:endParaRPr lang="en-US"/>
          </a:p>
        </p:txBody>
      </p:sp>
      <p:sp>
        <p:nvSpPr>
          <p:cNvPr id="3" name="Vertical Text Placeholder 2"/>
          <p:cNvSpPr>
            <a:spLocks noGrp="1"/>
          </p:cNvSpPr>
          <p:nvPr>
            <p:ph type="body" orient="vert" idx="1"/>
          </p:nvPr>
        </p:nvSpPr>
        <p:spPr bwMode="auto">
          <a:xfrm>
            <a:off x="2081423" y="2278904"/>
            <a:ext cx="19205838" cy="36274211"/>
          </a:xfrm>
        </p:spPr>
        <p:txBody>
          <a:bodyPr vert="eaVert"/>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4" name="Date Placeholder 3"/>
          <p:cNvSpPr>
            <a:spLocks noGrp="1"/>
          </p:cNvSpPr>
          <p:nvPr>
            <p:ph type="dt" sz="half" idx="10"/>
          </p:nvPr>
        </p:nvSpPr>
        <p:spPr bwMode="auto"/>
        <p:txBody>
          <a:bodyPr/>
          <a:lstStyle/>
          <a:p>
            <a:pPr>
              <a:defRPr/>
            </a:pPr>
            <a:fld id="{46CE7E4A-BED0-427A-AB98-AFA807727E82}" type="datetimeFigureOut">
              <a:rPr lang="de-DE"/>
              <a:t>17.12.2024</a:t>
            </a:fld>
            <a:endParaRPr lang="de-DE"/>
          </a:p>
        </p:txBody>
      </p:sp>
      <p:sp>
        <p:nvSpPr>
          <p:cNvPr id="5" name="Footer Placeholder 4"/>
          <p:cNvSpPr>
            <a:spLocks noGrp="1"/>
          </p:cNvSpPr>
          <p:nvPr>
            <p:ph type="ftr" sz="quarter" idx="11"/>
          </p:nvPr>
        </p:nvSpPr>
        <p:spPr bwMode="auto"/>
        <p:txBody>
          <a:bodyPr/>
          <a:lstStyle/>
          <a:p>
            <a:pPr>
              <a:defRPr/>
            </a:pPr>
            <a:endParaRPr lang="de-DE"/>
          </a:p>
        </p:txBody>
      </p:sp>
      <p:sp>
        <p:nvSpPr>
          <p:cNvPr id="6" name="Slide Number Placeholder 5"/>
          <p:cNvSpPr>
            <a:spLocks noGrp="1"/>
          </p:cNvSpPr>
          <p:nvPr>
            <p:ph type="sldNum" sz="quarter" idx="12"/>
          </p:nvPr>
        </p:nvSpPr>
        <p:spPr bwMode="auto"/>
        <p:txBody>
          <a:bodyPr/>
          <a:lstStyle/>
          <a:p>
            <a:pPr>
              <a:defRPr/>
            </a:pPr>
            <a:fld id="{FD102A04-73A9-413D-BE27-E0237E0FED44}" type="slidenum">
              <a:rPr lang="de-DE"/>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Titel und Inhalt">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de-DE"/>
              <a:t>Mastertitelformat bearbeiten</a:t>
            </a:r>
            <a:endParaRPr lang="en-US"/>
          </a:p>
        </p:txBody>
      </p:sp>
      <p:sp>
        <p:nvSpPr>
          <p:cNvPr id="3" name="Content Placeholder 2"/>
          <p:cNvSpPr>
            <a:spLocks noGrp="1"/>
          </p:cNvSpPr>
          <p:nvPr>
            <p:ph idx="1"/>
          </p:nvPr>
        </p:nvSpPr>
        <p:spPr bwMode="auto"/>
        <p:txBody>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4" name="Date Placeholder 3"/>
          <p:cNvSpPr>
            <a:spLocks noGrp="1"/>
          </p:cNvSpPr>
          <p:nvPr>
            <p:ph type="dt" sz="half" idx="10"/>
          </p:nvPr>
        </p:nvSpPr>
        <p:spPr bwMode="auto"/>
        <p:txBody>
          <a:bodyPr/>
          <a:lstStyle/>
          <a:p>
            <a:pPr>
              <a:defRPr/>
            </a:pPr>
            <a:fld id="{46CE7E4A-BED0-427A-AB98-AFA807727E82}" type="datetimeFigureOut">
              <a:rPr lang="de-DE"/>
              <a:t>17.12.2024</a:t>
            </a:fld>
            <a:endParaRPr lang="de-DE"/>
          </a:p>
        </p:txBody>
      </p:sp>
      <p:sp>
        <p:nvSpPr>
          <p:cNvPr id="5" name="Footer Placeholder 4"/>
          <p:cNvSpPr>
            <a:spLocks noGrp="1"/>
          </p:cNvSpPr>
          <p:nvPr>
            <p:ph type="ftr" sz="quarter" idx="11"/>
          </p:nvPr>
        </p:nvSpPr>
        <p:spPr bwMode="auto"/>
        <p:txBody>
          <a:bodyPr/>
          <a:lstStyle/>
          <a:p>
            <a:pPr>
              <a:defRPr/>
            </a:pPr>
            <a:endParaRPr lang="de-DE"/>
          </a:p>
        </p:txBody>
      </p:sp>
      <p:sp>
        <p:nvSpPr>
          <p:cNvPr id="6" name="Slide Number Placeholder 5"/>
          <p:cNvSpPr>
            <a:spLocks noGrp="1"/>
          </p:cNvSpPr>
          <p:nvPr>
            <p:ph type="sldNum" sz="quarter" idx="12"/>
          </p:nvPr>
        </p:nvSpPr>
        <p:spPr bwMode="auto"/>
        <p:txBody>
          <a:bodyPr/>
          <a:lstStyle/>
          <a:p>
            <a:pPr>
              <a:defRPr/>
            </a:pPr>
            <a:fld id="{FD102A04-73A9-413D-BE27-E0237E0FED44}" type="slidenum">
              <a:rPr lang="de-DE"/>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userDrawn="1">
  <p:cSld name="Abschnitts- überschrift">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2065654" y="10671229"/>
            <a:ext cx="26112371" cy="17805173"/>
          </a:xfrm>
        </p:spPr>
        <p:txBody>
          <a:bodyPr anchor="b"/>
          <a:lstStyle>
            <a:lvl1pPr>
              <a:defRPr sz="19850"/>
            </a:lvl1pPr>
          </a:lstStyle>
          <a:p>
            <a:pPr>
              <a:defRPr/>
            </a:pPr>
            <a:r>
              <a:rPr lang="de-DE"/>
              <a:t>Mastertitelformat bearbeiten</a:t>
            </a:r>
            <a:endParaRPr lang="en-US"/>
          </a:p>
        </p:txBody>
      </p:sp>
      <p:sp>
        <p:nvSpPr>
          <p:cNvPr id="3" name="Text Placeholder 2"/>
          <p:cNvSpPr>
            <a:spLocks noGrp="1"/>
          </p:cNvSpPr>
          <p:nvPr>
            <p:ph type="body" idx="1"/>
          </p:nvPr>
        </p:nvSpPr>
        <p:spPr bwMode="auto">
          <a:xfrm>
            <a:off x="2065654" y="28644846"/>
            <a:ext cx="26112371" cy="9363320"/>
          </a:xfrm>
        </p:spPr>
        <p:txBody>
          <a:bodyPr/>
          <a:lstStyle>
            <a:lvl1pPr marL="0" indent="0">
              <a:buNone/>
              <a:defRPr sz="7950">
                <a:solidFill>
                  <a:schemeClr val="tx1"/>
                </a:solidFill>
              </a:defRPr>
            </a:lvl1pPr>
            <a:lvl2pPr marL="1513743" indent="0">
              <a:buNone/>
              <a:defRPr sz="6600">
                <a:solidFill>
                  <a:schemeClr val="tx1">
                    <a:tint val="75000"/>
                  </a:schemeClr>
                </a:solidFill>
              </a:defRPr>
            </a:lvl2pPr>
            <a:lvl3pPr marL="3027487" indent="0">
              <a:buNone/>
              <a:defRPr sz="5950">
                <a:solidFill>
                  <a:schemeClr val="tx1">
                    <a:tint val="75000"/>
                  </a:schemeClr>
                </a:solidFill>
              </a:defRPr>
            </a:lvl3pPr>
            <a:lvl4pPr marL="4541230" indent="0">
              <a:buNone/>
              <a:defRPr sz="5300">
                <a:solidFill>
                  <a:schemeClr val="tx1">
                    <a:tint val="75000"/>
                  </a:schemeClr>
                </a:solidFill>
              </a:defRPr>
            </a:lvl4pPr>
            <a:lvl5pPr marL="6054974" indent="0">
              <a:buNone/>
              <a:defRPr sz="5300">
                <a:solidFill>
                  <a:schemeClr val="tx1">
                    <a:tint val="75000"/>
                  </a:schemeClr>
                </a:solidFill>
              </a:defRPr>
            </a:lvl5pPr>
            <a:lvl6pPr marL="7568717" indent="0">
              <a:buNone/>
              <a:defRPr sz="5300">
                <a:solidFill>
                  <a:schemeClr val="tx1">
                    <a:tint val="75000"/>
                  </a:schemeClr>
                </a:solidFill>
              </a:defRPr>
            </a:lvl6pPr>
            <a:lvl7pPr marL="9082461" indent="0">
              <a:buNone/>
              <a:defRPr sz="5300">
                <a:solidFill>
                  <a:schemeClr val="tx1">
                    <a:tint val="75000"/>
                  </a:schemeClr>
                </a:solidFill>
              </a:defRPr>
            </a:lvl7pPr>
            <a:lvl8pPr marL="10596204" indent="0">
              <a:buNone/>
              <a:defRPr sz="5300">
                <a:solidFill>
                  <a:schemeClr val="tx1">
                    <a:tint val="75000"/>
                  </a:schemeClr>
                </a:solidFill>
              </a:defRPr>
            </a:lvl8pPr>
            <a:lvl9pPr marL="12109948" indent="0">
              <a:buNone/>
              <a:defRPr sz="5300">
                <a:solidFill>
                  <a:schemeClr val="tx1">
                    <a:tint val="75000"/>
                  </a:schemeClr>
                </a:solidFill>
              </a:defRPr>
            </a:lvl9pPr>
          </a:lstStyle>
          <a:p>
            <a:pPr lvl="0">
              <a:defRPr/>
            </a:pPr>
            <a:r>
              <a:rPr lang="de-DE"/>
              <a:t>Mastertextformat bearbeiten</a:t>
            </a:r>
            <a:endParaRPr/>
          </a:p>
        </p:txBody>
      </p:sp>
      <p:sp>
        <p:nvSpPr>
          <p:cNvPr id="4" name="Date Placeholder 3"/>
          <p:cNvSpPr>
            <a:spLocks noGrp="1"/>
          </p:cNvSpPr>
          <p:nvPr>
            <p:ph type="dt" sz="half" idx="10"/>
          </p:nvPr>
        </p:nvSpPr>
        <p:spPr bwMode="auto"/>
        <p:txBody>
          <a:bodyPr/>
          <a:lstStyle/>
          <a:p>
            <a:pPr>
              <a:defRPr/>
            </a:pPr>
            <a:fld id="{46CE7E4A-BED0-427A-AB98-AFA807727E82}" type="datetimeFigureOut">
              <a:rPr lang="de-DE"/>
              <a:t>17.12.2024</a:t>
            </a:fld>
            <a:endParaRPr lang="de-DE"/>
          </a:p>
        </p:txBody>
      </p:sp>
      <p:sp>
        <p:nvSpPr>
          <p:cNvPr id="5" name="Footer Placeholder 4"/>
          <p:cNvSpPr>
            <a:spLocks noGrp="1"/>
          </p:cNvSpPr>
          <p:nvPr>
            <p:ph type="ftr" sz="quarter" idx="11"/>
          </p:nvPr>
        </p:nvSpPr>
        <p:spPr bwMode="auto"/>
        <p:txBody>
          <a:bodyPr/>
          <a:lstStyle/>
          <a:p>
            <a:pPr>
              <a:defRPr/>
            </a:pPr>
            <a:endParaRPr lang="de-DE"/>
          </a:p>
        </p:txBody>
      </p:sp>
      <p:sp>
        <p:nvSpPr>
          <p:cNvPr id="6" name="Slide Number Placeholder 5"/>
          <p:cNvSpPr>
            <a:spLocks noGrp="1"/>
          </p:cNvSpPr>
          <p:nvPr>
            <p:ph type="sldNum" sz="quarter" idx="12"/>
          </p:nvPr>
        </p:nvSpPr>
        <p:spPr bwMode="auto"/>
        <p:txBody>
          <a:bodyPr/>
          <a:lstStyle/>
          <a:p>
            <a:pPr>
              <a:defRPr/>
            </a:pPr>
            <a:fld id="{FD102A04-73A9-413D-BE27-E0237E0FED44}" type="slidenum">
              <a:rPr lang="de-DE"/>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type="twoObj" preserve="1" userDrawn="1">
  <p:cSld name="Zwei Inhalte">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de-DE"/>
              <a:t>Mastertitelformat bearbeiten</a:t>
            </a:r>
            <a:endParaRPr lang="en-US"/>
          </a:p>
        </p:txBody>
      </p:sp>
      <p:sp>
        <p:nvSpPr>
          <p:cNvPr id="3" name="Content Placeholder 2"/>
          <p:cNvSpPr>
            <a:spLocks noGrp="1"/>
          </p:cNvSpPr>
          <p:nvPr>
            <p:ph sz="half" idx="1"/>
          </p:nvPr>
        </p:nvSpPr>
        <p:spPr bwMode="auto">
          <a:xfrm>
            <a:off x="2081421" y="11394520"/>
            <a:ext cx="12866966" cy="27158594"/>
          </a:xfrm>
        </p:spPr>
        <p:txBody>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4" name="Content Placeholder 3"/>
          <p:cNvSpPr>
            <a:spLocks noGrp="1"/>
          </p:cNvSpPr>
          <p:nvPr>
            <p:ph sz="half" idx="2"/>
          </p:nvPr>
        </p:nvSpPr>
        <p:spPr bwMode="auto">
          <a:xfrm>
            <a:off x="15326826" y="11394520"/>
            <a:ext cx="12866966" cy="27158594"/>
          </a:xfrm>
        </p:spPr>
        <p:txBody>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5" name="Date Placeholder 4"/>
          <p:cNvSpPr>
            <a:spLocks noGrp="1"/>
          </p:cNvSpPr>
          <p:nvPr>
            <p:ph type="dt" sz="half" idx="10"/>
          </p:nvPr>
        </p:nvSpPr>
        <p:spPr bwMode="auto"/>
        <p:txBody>
          <a:bodyPr/>
          <a:lstStyle/>
          <a:p>
            <a:pPr>
              <a:defRPr/>
            </a:pPr>
            <a:fld id="{46CE7E4A-BED0-427A-AB98-AFA807727E82}" type="datetimeFigureOut">
              <a:rPr lang="de-DE"/>
              <a:t>17.12.2024</a:t>
            </a:fld>
            <a:endParaRPr lang="de-DE"/>
          </a:p>
        </p:txBody>
      </p:sp>
      <p:sp>
        <p:nvSpPr>
          <p:cNvPr id="6" name="Footer Placeholder 5"/>
          <p:cNvSpPr>
            <a:spLocks noGrp="1"/>
          </p:cNvSpPr>
          <p:nvPr>
            <p:ph type="ftr" sz="quarter" idx="11"/>
          </p:nvPr>
        </p:nvSpPr>
        <p:spPr bwMode="auto"/>
        <p:txBody>
          <a:bodyPr/>
          <a:lstStyle/>
          <a:p>
            <a:pPr>
              <a:defRPr/>
            </a:pPr>
            <a:endParaRPr lang="de-DE"/>
          </a:p>
        </p:txBody>
      </p:sp>
      <p:sp>
        <p:nvSpPr>
          <p:cNvPr id="7" name="Slide Number Placeholder 6"/>
          <p:cNvSpPr>
            <a:spLocks noGrp="1"/>
          </p:cNvSpPr>
          <p:nvPr>
            <p:ph type="sldNum" sz="quarter" idx="12"/>
          </p:nvPr>
        </p:nvSpPr>
        <p:spPr bwMode="auto"/>
        <p:txBody>
          <a:bodyPr/>
          <a:lstStyle/>
          <a:p>
            <a:pPr>
              <a:defRPr/>
            </a:pPr>
            <a:fld id="{FD102A04-73A9-413D-BE27-E0237E0FED44}" type="slidenum">
              <a:rPr lang="de-DE"/>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type="twoTxTwoObj" preserve="1" userDrawn="1">
  <p:cSld name="Vergleich">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2085364" y="2278913"/>
            <a:ext cx="26112371" cy="8273416"/>
          </a:xfrm>
        </p:spPr>
        <p:txBody>
          <a:bodyPr/>
          <a:lstStyle/>
          <a:p>
            <a:pPr>
              <a:defRPr/>
            </a:pPr>
            <a:r>
              <a:rPr lang="de-DE"/>
              <a:t>Mastertitelformat bearbeiten</a:t>
            </a:r>
            <a:endParaRPr lang="en-US"/>
          </a:p>
        </p:txBody>
      </p:sp>
      <p:sp>
        <p:nvSpPr>
          <p:cNvPr id="3" name="Text Placeholder 2"/>
          <p:cNvSpPr>
            <a:spLocks noGrp="1"/>
          </p:cNvSpPr>
          <p:nvPr>
            <p:ph type="body" idx="1"/>
          </p:nvPr>
        </p:nvSpPr>
        <p:spPr bwMode="auto">
          <a:xfrm>
            <a:off x="2085368" y="10492870"/>
            <a:ext cx="12807832" cy="5142393"/>
          </a:xfrm>
        </p:spPr>
        <p:txBody>
          <a:bodyPr anchor="b"/>
          <a:lstStyle>
            <a:lvl1pPr marL="0" indent="0">
              <a:buNone/>
              <a:defRPr sz="7950" b="1"/>
            </a:lvl1pPr>
            <a:lvl2pPr marL="1513743" indent="0">
              <a:buNone/>
              <a:defRPr sz="6600" b="1"/>
            </a:lvl2pPr>
            <a:lvl3pPr marL="3027487" indent="0">
              <a:buNone/>
              <a:defRPr sz="5950" b="1"/>
            </a:lvl3pPr>
            <a:lvl4pPr marL="4541230" indent="0">
              <a:buNone/>
              <a:defRPr sz="5300" b="1"/>
            </a:lvl4pPr>
            <a:lvl5pPr marL="6054974" indent="0">
              <a:buNone/>
              <a:defRPr sz="5300" b="1"/>
            </a:lvl5pPr>
            <a:lvl6pPr marL="7568717" indent="0">
              <a:buNone/>
              <a:defRPr sz="5300" b="1"/>
            </a:lvl6pPr>
            <a:lvl7pPr marL="9082461" indent="0">
              <a:buNone/>
              <a:defRPr sz="5300" b="1"/>
            </a:lvl7pPr>
            <a:lvl8pPr marL="10596204" indent="0">
              <a:buNone/>
              <a:defRPr sz="5300" b="1"/>
            </a:lvl8pPr>
            <a:lvl9pPr marL="12109948" indent="0">
              <a:buNone/>
              <a:defRPr sz="5300" b="1"/>
            </a:lvl9pPr>
          </a:lstStyle>
          <a:p>
            <a:pPr lvl="0">
              <a:defRPr/>
            </a:pPr>
            <a:r>
              <a:rPr lang="de-DE"/>
              <a:t>Mastertextformat bearbeiten</a:t>
            </a:r>
            <a:endParaRPr/>
          </a:p>
        </p:txBody>
      </p:sp>
      <p:sp>
        <p:nvSpPr>
          <p:cNvPr id="4" name="Content Placeholder 3"/>
          <p:cNvSpPr>
            <a:spLocks noGrp="1"/>
          </p:cNvSpPr>
          <p:nvPr>
            <p:ph sz="half" idx="2"/>
          </p:nvPr>
        </p:nvSpPr>
        <p:spPr bwMode="auto">
          <a:xfrm>
            <a:off x="2085368" y="15635264"/>
            <a:ext cx="12807832" cy="22997117"/>
          </a:xfrm>
        </p:spPr>
        <p:txBody>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5" name="Text Placeholder 4"/>
          <p:cNvSpPr>
            <a:spLocks noGrp="1"/>
          </p:cNvSpPr>
          <p:nvPr>
            <p:ph type="body" sz="quarter" idx="3"/>
          </p:nvPr>
        </p:nvSpPr>
        <p:spPr bwMode="auto">
          <a:xfrm>
            <a:off x="15326827" y="10492870"/>
            <a:ext cx="12870909" cy="5142393"/>
          </a:xfrm>
        </p:spPr>
        <p:txBody>
          <a:bodyPr anchor="b"/>
          <a:lstStyle>
            <a:lvl1pPr marL="0" indent="0">
              <a:buNone/>
              <a:defRPr sz="7950" b="1"/>
            </a:lvl1pPr>
            <a:lvl2pPr marL="1513743" indent="0">
              <a:buNone/>
              <a:defRPr sz="6600" b="1"/>
            </a:lvl2pPr>
            <a:lvl3pPr marL="3027487" indent="0">
              <a:buNone/>
              <a:defRPr sz="5950" b="1"/>
            </a:lvl3pPr>
            <a:lvl4pPr marL="4541230" indent="0">
              <a:buNone/>
              <a:defRPr sz="5300" b="1"/>
            </a:lvl4pPr>
            <a:lvl5pPr marL="6054974" indent="0">
              <a:buNone/>
              <a:defRPr sz="5300" b="1"/>
            </a:lvl5pPr>
            <a:lvl6pPr marL="7568717" indent="0">
              <a:buNone/>
              <a:defRPr sz="5300" b="1"/>
            </a:lvl6pPr>
            <a:lvl7pPr marL="9082461" indent="0">
              <a:buNone/>
              <a:defRPr sz="5300" b="1"/>
            </a:lvl7pPr>
            <a:lvl8pPr marL="10596204" indent="0">
              <a:buNone/>
              <a:defRPr sz="5300" b="1"/>
            </a:lvl8pPr>
            <a:lvl9pPr marL="12109948" indent="0">
              <a:buNone/>
              <a:defRPr sz="5300" b="1"/>
            </a:lvl9pPr>
          </a:lstStyle>
          <a:p>
            <a:pPr lvl="0">
              <a:defRPr/>
            </a:pPr>
            <a:r>
              <a:rPr lang="de-DE"/>
              <a:t>Mastertextformat bearbeiten</a:t>
            </a:r>
            <a:endParaRPr/>
          </a:p>
        </p:txBody>
      </p:sp>
      <p:sp>
        <p:nvSpPr>
          <p:cNvPr id="6" name="Content Placeholder 5"/>
          <p:cNvSpPr>
            <a:spLocks noGrp="1"/>
          </p:cNvSpPr>
          <p:nvPr>
            <p:ph sz="quarter" idx="4"/>
          </p:nvPr>
        </p:nvSpPr>
        <p:spPr bwMode="auto">
          <a:xfrm>
            <a:off x="15326827" y="15635264"/>
            <a:ext cx="12870909" cy="22997117"/>
          </a:xfrm>
        </p:spPr>
        <p:txBody>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7" name="Date Placeholder 6"/>
          <p:cNvSpPr>
            <a:spLocks noGrp="1"/>
          </p:cNvSpPr>
          <p:nvPr>
            <p:ph type="dt" sz="half" idx="10"/>
          </p:nvPr>
        </p:nvSpPr>
        <p:spPr bwMode="auto"/>
        <p:txBody>
          <a:bodyPr/>
          <a:lstStyle/>
          <a:p>
            <a:pPr>
              <a:defRPr/>
            </a:pPr>
            <a:fld id="{46CE7E4A-BED0-427A-AB98-AFA807727E82}" type="datetimeFigureOut">
              <a:rPr lang="de-DE"/>
              <a:t>17.12.2024</a:t>
            </a:fld>
            <a:endParaRPr lang="de-DE"/>
          </a:p>
        </p:txBody>
      </p:sp>
      <p:sp>
        <p:nvSpPr>
          <p:cNvPr id="8" name="Footer Placeholder 7"/>
          <p:cNvSpPr>
            <a:spLocks noGrp="1"/>
          </p:cNvSpPr>
          <p:nvPr>
            <p:ph type="ftr" sz="quarter" idx="11"/>
          </p:nvPr>
        </p:nvSpPr>
        <p:spPr bwMode="auto"/>
        <p:txBody>
          <a:bodyPr/>
          <a:lstStyle/>
          <a:p>
            <a:pPr>
              <a:defRPr/>
            </a:pPr>
            <a:endParaRPr lang="de-DE"/>
          </a:p>
        </p:txBody>
      </p:sp>
      <p:sp>
        <p:nvSpPr>
          <p:cNvPr id="9" name="Slide Number Placeholder 8"/>
          <p:cNvSpPr>
            <a:spLocks noGrp="1"/>
          </p:cNvSpPr>
          <p:nvPr>
            <p:ph type="sldNum" sz="quarter" idx="12"/>
          </p:nvPr>
        </p:nvSpPr>
        <p:spPr bwMode="auto"/>
        <p:txBody>
          <a:bodyPr/>
          <a:lstStyle/>
          <a:p>
            <a:pPr>
              <a:defRPr/>
            </a:pPr>
            <a:fld id="{FD102A04-73A9-413D-BE27-E0237E0FED44}" type="slidenum">
              <a:rPr lang="de-DE"/>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type="titleOnly" preserve="1" userDrawn="1">
  <p:cSld name="Nur Titel">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de-DE"/>
              <a:t>Mastertitelformat bearbeiten</a:t>
            </a:r>
            <a:endParaRPr lang="en-US"/>
          </a:p>
        </p:txBody>
      </p:sp>
      <p:sp>
        <p:nvSpPr>
          <p:cNvPr id="3" name="Date Placeholder 2"/>
          <p:cNvSpPr>
            <a:spLocks noGrp="1"/>
          </p:cNvSpPr>
          <p:nvPr>
            <p:ph type="dt" sz="half" idx="10"/>
          </p:nvPr>
        </p:nvSpPr>
        <p:spPr bwMode="auto"/>
        <p:txBody>
          <a:bodyPr/>
          <a:lstStyle/>
          <a:p>
            <a:pPr>
              <a:defRPr/>
            </a:pPr>
            <a:fld id="{46CE7E4A-BED0-427A-AB98-AFA807727E82}" type="datetimeFigureOut">
              <a:rPr lang="de-DE"/>
              <a:t>17.12.2024</a:t>
            </a:fld>
            <a:endParaRPr lang="de-DE"/>
          </a:p>
        </p:txBody>
      </p:sp>
      <p:sp>
        <p:nvSpPr>
          <p:cNvPr id="4" name="Footer Placeholder 3"/>
          <p:cNvSpPr>
            <a:spLocks noGrp="1"/>
          </p:cNvSpPr>
          <p:nvPr>
            <p:ph type="ftr" sz="quarter" idx="11"/>
          </p:nvPr>
        </p:nvSpPr>
        <p:spPr bwMode="auto"/>
        <p:txBody>
          <a:bodyPr/>
          <a:lstStyle/>
          <a:p>
            <a:pPr>
              <a:defRPr/>
            </a:pPr>
            <a:endParaRPr lang="de-DE"/>
          </a:p>
        </p:txBody>
      </p:sp>
      <p:sp>
        <p:nvSpPr>
          <p:cNvPr id="5" name="Slide Number Placeholder 4"/>
          <p:cNvSpPr>
            <a:spLocks noGrp="1"/>
          </p:cNvSpPr>
          <p:nvPr>
            <p:ph type="sldNum" sz="quarter" idx="12"/>
          </p:nvPr>
        </p:nvSpPr>
        <p:spPr bwMode="auto"/>
        <p:txBody>
          <a:bodyPr/>
          <a:lstStyle/>
          <a:p>
            <a:pPr>
              <a:defRPr/>
            </a:pPr>
            <a:fld id="{FD102A04-73A9-413D-BE27-E0237E0FED44}" type="slidenum">
              <a:rPr lang="de-DE"/>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type="blank" preserve="1" userDrawn="1">
  <p:cSld name="Leer">
    <p:spTree>
      <p:nvGrpSpPr>
        <p:cNvPr id="1" name=""/>
        <p:cNvGrpSpPr/>
        <p:nvPr/>
      </p:nvGrpSpPr>
      <p:grpSpPr bwMode="auto">
        <a:xfrm>
          <a:off x="0" y="0"/>
          <a:ext cx="0" cy="0"/>
          <a:chOff x="0" y="0"/>
          <a:chExt cx="0" cy="0"/>
        </a:xfrm>
      </p:grpSpPr>
      <p:sp>
        <p:nvSpPr>
          <p:cNvPr id="2" name="Date Placeholder 1"/>
          <p:cNvSpPr>
            <a:spLocks noGrp="1"/>
          </p:cNvSpPr>
          <p:nvPr>
            <p:ph type="dt" sz="half" idx="10"/>
          </p:nvPr>
        </p:nvSpPr>
        <p:spPr bwMode="auto"/>
        <p:txBody>
          <a:bodyPr/>
          <a:lstStyle/>
          <a:p>
            <a:pPr>
              <a:defRPr/>
            </a:pPr>
            <a:fld id="{46CE7E4A-BED0-427A-AB98-AFA807727E82}" type="datetimeFigureOut">
              <a:rPr lang="de-DE"/>
              <a:t>17.12.2024</a:t>
            </a:fld>
            <a:endParaRPr lang="de-DE"/>
          </a:p>
        </p:txBody>
      </p:sp>
      <p:sp>
        <p:nvSpPr>
          <p:cNvPr id="3" name="Footer Placeholder 2"/>
          <p:cNvSpPr>
            <a:spLocks noGrp="1"/>
          </p:cNvSpPr>
          <p:nvPr>
            <p:ph type="ftr" sz="quarter" idx="11"/>
          </p:nvPr>
        </p:nvSpPr>
        <p:spPr bwMode="auto"/>
        <p:txBody>
          <a:bodyPr/>
          <a:lstStyle/>
          <a:p>
            <a:pPr>
              <a:defRPr/>
            </a:pPr>
            <a:endParaRPr lang="de-DE"/>
          </a:p>
        </p:txBody>
      </p:sp>
      <p:sp>
        <p:nvSpPr>
          <p:cNvPr id="4" name="Slide Number Placeholder 3"/>
          <p:cNvSpPr>
            <a:spLocks noGrp="1"/>
          </p:cNvSpPr>
          <p:nvPr>
            <p:ph type="sldNum" sz="quarter" idx="12"/>
          </p:nvPr>
        </p:nvSpPr>
        <p:spPr bwMode="auto"/>
        <p:txBody>
          <a:bodyPr/>
          <a:lstStyle/>
          <a:p>
            <a:pPr>
              <a:defRPr/>
            </a:pPr>
            <a:fld id="{FD102A04-73A9-413D-BE27-E0237E0FED44}" type="slidenum">
              <a:rPr lang="de-DE"/>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type="objTx" preserve="1" userDrawn="1">
  <p:cSld name="Inhalt mit Überschrift">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2085364" y="2853584"/>
            <a:ext cx="9764544" cy="9987545"/>
          </a:xfrm>
        </p:spPr>
        <p:txBody>
          <a:bodyPr anchor="b"/>
          <a:lstStyle>
            <a:lvl1pPr>
              <a:defRPr sz="10600"/>
            </a:lvl1pPr>
          </a:lstStyle>
          <a:p>
            <a:pPr>
              <a:defRPr/>
            </a:pPr>
            <a:r>
              <a:rPr lang="de-DE"/>
              <a:t>Mastertitelformat bearbeiten</a:t>
            </a:r>
            <a:endParaRPr lang="en-US"/>
          </a:p>
        </p:txBody>
      </p:sp>
      <p:sp>
        <p:nvSpPr>
          <p:cNvPr id="3" name="Content Placeholder 2"/>
          <p:cNvSpPr>
            <a:spLocks noGrp="1"/>
          </p:cNvSpPr>
          <p:nvPr>
            <p:ph idx="1"/>
          </p:nvPr>
        </p:nvSpPr>
        <p:spPr bwMode="auto">
          <a:xfrm>
            <a:off x="12870909" y="6162959"/>
            <a:ext cx="15326827" cy="30418415"/>
          </a:xfrm>
        </p:spPr>
        <p:txBody>
          <a:bodyPr/>
          <a:lstStyle>
            <a:lvl1pPr>
              <a:defRPr sz="10600"/>
            </a:lvl1pPr>
            <a:lvl2pPr>
              <a:defRPr sz="9250"/>
            </a:lvl2pPr>
            <a:lvl3pPr>
              <a:defRPr sz="7950"/>
            </a:lvl3pPr>
            <a:lvl4pPr>
              <a:defRPr sz="6600"/>
            </a:lvl4pPr>
            <a:lvl5pPr>
              <a:defRPr sz="6600"/>
            </a:lvl5pPr>
            <a:lvl6pPr>
              <a:defRPr sz="6600"/>
            </a:lvl6pPr>
            <a:lvl7pPr>
              <a:defRPr sz="6600"/>
            </a:lvl7pPr>
            <a:lvl8pPr>
              <a:defRPr sz="6600"/>
            </a:lvl8pPr>
            <a:lvl9pPr>
              <a:defRPr sz="6600"/>
            </a:lvl9p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4" name="Text Placeholder 3"/>
          <p:cNvSpPr>
            <a:spLocks noGrp="1"/>
          </p:cNvSpPr>
          <p:nvPr>
            <p:ph type="body" sz="half" idx="2"/>
          </p:nvPr>
        </p:nvSpPr>
        <p:spPr bwMode="auto">
          <a:xfrm>
            <a:off x="2085364" y="12841129"/>
            <a:ext cx="9764544" cy="23789780"/>
          </a:xfrm>
        </p:spPr>
        <p:txBody>
          <a:bodyPr/>
          <a:lstStyle>
            <a:lvl1pPr marL="0" indent="0">
              <a:buNone/>
              <a:defRPr sz="5300"/>
            </a:lvl1pPr>
            <a:lvl2pPr marL="1513743" indent="0">
              <a:buNone/>
              <a:defRPr sz="4650"/>
            </a:lvl2pPr>
            <a:lvl3pPr marL="3027487" indent="0">
              <a:buNone/>
              <a:defRPr sz="3950"/>
            </a:lvl3pPr>
            <a:lvl4pPr marL="4541230" indent="0">
              <a:buNone/>
              <a:defRPr sz="3300"/>
            </a:lvl4pPr>
            <a:lvl5pPr marL="6054974" indent="0">
              <a:buNone/>
              <a:defRPr sz="3300"/>
            </a:lvl5pPr>
            <a:lvl6pPr marL="7568717" indent="0">
              <a:buNone/>
              <a:defRPr sz="3300"/>
            </a:lvl6pPr>
            <a:lvl7pPr marL="9082461" indent="0">
              <a:buNone/>
              <a:defRPr sz="3300"/>
            </a:lvl7pPr>
            <a:lvl8pPr marL="10596204" indent="0">
              <a:buNone/>
              <a:defRPr sz="3300"/>
            </a:lvl8pPr>
            <a:lvl9pPr marL="12109948" indent="0">
              <a:buNone/>
              <a:defRPr sz="3300"/>
            </a:lvl9pPr>
          </a:lstStyle>
          <a:p>
            <a:pPr lvl="0">
              <a:defRPr/>
            </a:pPr>
            <a:r>
              <a:rPr lang="de-DE"/>
              <a:t>Mastertextformat bearbeiten</a:t>
            </a:r>
            <a:endParaRPr/>
          </a:p>
        </p:txBody>
      </p:sp>
      <p:sp>
        <p:nvSpPr>
          <p:cNvPr id="5" name="Date Placeholder 4"/>
          <p:cNvSpPr>
            <a:spLocks noGrp="1"/>
          </p:cNvSpPr>
          <p:nvPr>
            <p:ph type="dt" sz="half" idx="10"/>
          </p:nvPr>
        </p:nvSpPr>
        <p:spPr bwMode="auto"/>
        <p:txBody>
          <a:bodyPr/>
          <a:lstStyle/>
          <a:p>
            <a:pPr>
              <a:defRPr/>
            </a:pPr>
            <a:fld id="{46CE7E4A-BED0-427A-AB98-AFA807727E82}" type="datetimeFigureOut">
              <a:rPr lang="de-DE"/>
              <a:t>17.12.2024</a:t>
            </a:fld>
            <a:endParaRPr lang="de-DE"/>
          </a:p>
        </p:txBody>
      </p:sp>
      <p:sp>
        <p:nvSpPr>
          <p:cNvPr id="6" name="Footer Placeholder 5"/>
          <p:cNvSpPr>
            <a:spLocks noGrp="1"/>
          </p:cNvSpPr>
          <p:nvPr>
            <p:ph type="ftr" sz="quarter" idx="11"/>
          </p:nvPr>
        </p:nvSpPr>
        <p:spPr bwMode="auto"/>
        <p:txBody>
          <a:bodyPr/>
          <a:lstStyle/>
          <a:p>
            <a:pPr>
              <a:defRPr/>
            </a:pPr>
            <a:endParaRPr lang="de-DE"/>
          </a:p>
        </p:txBody>
      </p:sp>
      <p:sp>
        <p:nvSpPr>
          <p:cNvPr id="7" name="Slide Number Placeholder 6"/>
          <p:cNvSpPr>
            <a:spLocks noGrp="1"/>
          </p:cNvSpPr>
          <p:nvPr>
            <p:ph type="sldNum" sz="quarter" idx="12"/>
          </p:nvPr>
        </p:nvSpPr>
        <p:spPr bwMode="auto"/>
        <p:txBody>
          <a:bodyPr/>
          <a:lstStyle/>
          <a:p>
            <a:pPr>
              <a:defRPr/>
            </a:pPr>
            <a:fld id="{FD102A04-73A9-413D-BE27-E0237E0FED44}" type="slidenum">
              <a:rPr lang="de-DE"/>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type="picTx" preserve="1" userDrawn="1">
  <p:cSld name="Bild mit Überschrift">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2085364" y="2853584"/>
            <a:ext cx="9764544" cy="9987545"/>
          </a:xfrm>
        </p:spPr>
        <p:txBody>
          <a:bodyPr anchor="b"/>
          <a:lstStyle>
            <a:lvl1pPr>
              <a:defRPr sz="10600"/>
            </a:lvl1pPr>
          </a:lstStyle>
          <a:p>
            <a:pPr>
              <a:defRPr/>
            </a:pPr>
            <a:r>
              <a:rPr lang="de-DE"/>
              <a:t>Mastertitelformat bearbeiten</a:t>
            </a:r>
            <a:endParaRPr lang="en-US"/>
          </a:p>
        </p:txBody>
      </p:sp>
      <p:sp>
        <p:nvSpPr>
          <p:cNvPr id="3" name="Picture Placeholder 2"/>
          <p:cNvSpPr>
            <a:spLocks noGrp="1" noChangeAspect="1"/>
          </p:cNvSpPr>
          <p:nvPr>
            <p:ph type="pic" idx="1"/>
          </p:nvPr>
        </p:nvSpPr>
        <p:spPr bwMode="auto">
          <a:xfrm>
            <a:off x="12870909" y="6162959"/>
            <a:ext cx="15326827" cy="30418415"/>
          </a:xfrm>
        </p:spPr>
        <p:txBody>
          <a:bodyPr anchor="t"/>
          <a:lstStyle>
            <a:lvl1pPr marL="0" indent="0">
              <a:buNone/>
              <a:defRPr sz="10600"/>
            </a:lvl1pPr>
            <a:lvl2pPr marL="1513743" indent="0">
              <a:buNone/>
              <a:defRPr sz="9250"/>
            </a:lvl2pPr>
            <a:lvl3pPr marL="3027487" indent="0">
              <a:buNone/>
              <a:defRPr sz="7950"/>
            </a:lvl3pPr>
            <a:lvl4pPr marL="4541230" indent="0">
              <a:buNone/>
              <a:defRPr sz="6600"/>
            </a:lvl4pPr>
            <a:lvl5pPr marL="6054974" indent="0">
              <a:buNone/>
              <a:defRPr sz="6600"/>
            </a:lvl5pPr>
            <a:lvl6pPr marL="7568717" indent="0">
              <a:buNone/>
              <a:defRPr sz="6600"/>
            </a:lvl6pPr>
            <a:lvl7pPr marL="9082461" indent="0">
              <a:buNone/>
              <a:defRPr sz="6600"/>
            </a:lvl7pPr>
            <a:lvl8pPr marL="10596204" indent="0">
              <a:buNone/>
              <a:defRPr sz="6600"/>
            </a:lvl8pPr>
            <a:lvl9pPr marL="12109948" indent="0">
              <a:buNone/>
              <a:defRPr sz="6600"/>
            </a:lvl9pPr>
          </a:lstStyle>
          <a:p>
            <a:pPr>
              <a:defRPr/>
            </a:pPr>
            <a:r>
              <a:rPr lang="de-DE"/>
              <a:t>Bild durch Klicken auf Symbol hinzufügen</a:t>
            </a:r>
            <a:endParaRPr lang="en-US"/>
          </a:p>
        </p:txBody>
      </p:sp>
      <p:sp>
        <p:nvSpPr>
          <p:cNvPr id="4" name="Text Placeholder 3"/>
          <p:cNvSpPr>
            <a:spLocks noGrp="1"/>
          </p:cNvSpPr>
          <p:nvPr>
            <p:ph type="body" sz="half" idx="2"/>
          </p:nvPr>
        </p:nvSpPr>
        <p:spPr bwMode="auto">
          <a:xfrm>
            <a:off x="2085364" y="12841129"/>
            <a:ext cx="9764544" cy="23789780"/>
          </a:xfrm>
        </p:spPr>
        <p:txBody>
          <a:bodyPr/>
          <a:lstStyle>
            <a:lvl1pPr marL="0" indent="0">
              <a:buNone/>
              <a:defRPr sz="5300"/>
            </a:lvl1pPr>
            <a:lvl2pPr marL="1513743" indent="0">
              <a:buNone/>
              <a:defRPr sz="4650"/>
            </a:lvl2pPr>
            <a:lvl3pPr marL="3027487" indent="0">
              <a:buNone/>
              <a:defRPr sz="3950"/>
            </a:lvl3pPr>
            <a:lvl4pPr marL="4541230" indent="0">
              <a:buNone/>
              <a:defRPr sz="3300"/>
            </a:lvl4pPr>
            <a:lvl5pPr marL="6054974" indent="0">
              <a:buNone/>
              <a:defRPr sz="3300"/>
            </a:lvl5pPr>
            <a:lvl6pPr marL="7568717" indent="0">
              <a:buNone/>
              <a:defRPr sz="3300"/>
            </a:lvl6pPr>
            <a:lvl7pPr marL="9082461" indent="0">
              <a:buNone/>
              <a:defRPr sz="3300"/>
            </a:lvl7pPr>
            <a:lvl8pPr marL="10596204" indent="0">
              <a:buNone/>
              <a:defRPr sz="3300"/>
            </a:lvl8pPr>
            <a:lvl9pPr marL="12109948" indent="0">
              <a:buNone/>
              <a:defRPr sz="3300"/>
            </a:lvl9pPr>
          </a:lstStyle>
          <a:p>
            <a:pPr lvl="0">
              <a:defRPr/>
            </a:pPr>
            <a:r>
              <a:rPr lang="de-DE"/>
              <a:t>Mastertextformat bearbeiten</a:t>
            </a:r>
            <a:endParaRPr/>
          </a:p>
        </p:txBody>
      </p:sp>
      <p:sp>
        <p:nvSpPr>
          <p:cNvPr id="5" name="Date Placeholder 4"/>
          <p:cNvSpPr>
            <a:spLocks noGrp="1"/>
          </p:cNvSpPr>
          <p:nvPr>
            <p:ph type="dt" sz="half" idx="10"/>
          </p:nvPr>
        </p:nvSpPr>
        <p:spPr bwMode="auto"/>
        <p:txBody>
          <a:bodyPr/>
          <a:lstStyle/>
          <a:p>
            <a:pPr>
              <a:defRPr/>
            </a:pPr>
            <a:fld id="{46CE7E4A-BED0-427A-AB98-AFA807727E82}" type="datetimeFigureOut">
              <a:rPr lang="de-DE"/>
              <a:t>17.12.2024</a:t>
            </a:fld>
            <a:endParaRPr lang="de-DE"/>
          </a:p>
        </p:txBody>
      </p:sp>
      <p:sp>
        <p:nvSpPr>
          <p:cNvPr id="6" name="Footer Placeholder 5"/>
          <p:cNvSpPr>
            <a:spLocks noGrp="1"/>
          </p:cNvSpPr>
          <p:nvPr>
            <p:ph type="ftr" sz="quarter" idx="11"/>
          </p:nvPr>
        </p:nvSpPr>
        <p:spPr bwMode="auto"/>
        <p:txBody>
          <a:bodyPr/>
          <a:lstStyle/>
          <a:p>
            <a:pPr>
              <a:defRPr/>
            </a:pPr>
            <a:endParaRPr lang="de-DE"/>
          </a:p>
        </p:txBody>
      </p:sp>
      <p:sp>
        <p:nvSpPr>
          <p:cNvPr id="7" name="Slide Number Placeholder 6"/>
          <p:cNvSpPr>
            <a:spLocks noGrp="1"/>
          </p:cNvSpPr>
          <p:nvPr>
            <p:ph type="sldNum" sz="quarter" idx="12"/>
          </p:nvPr>
        </p:nvSpPr>
        <p:spPr bwMode="auto"/>
        <p:txBody>
          <a:bodyPr/>
          <a:lstStyle/>
          <a:p>
            <a:pPr>
              <a:defRPr/>
            </a:pPr>
            <a:fld id="{FD102A04-73A9-413D-BE27-E0237E0FED44}" type="slidenum">
              <a:rPr lang="de-DE"/>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D490"/>
        </a:solidFill>
        <a:effectLst/>
      </p:bgPr>
    </p:bg>
    <p:spTree>
      <p:nvGrpSpPr>
        <p:cNvPr id="1" name=""/>
        <p:cNvGrpSpPr/>
        <p:nvPr/>
      </p:nvGrpSpPr>
      <p:grpSpPr bwMode="auto">
        <a:xfrm>
          <a:off x="0" y="0"/>
          <a:ext cx="0" cy="0"/>
          <a:chOff x="0" y="0"/>
          <a:chExt cx="0" cy="0"/>
        </a:xfrm>
      </p:grpSpPr>
      <p:sp>
        <p:nvSpPr>
          <p:cNvPr id="2" name="Title Placeholder 1"/>
          <p:cNvSpPr>
            <a:spLocks noGrp="1"/>
          </p:cNvSpPr>
          <p:nvPr>
            <p:ph type="title"/>
          </p:nvPr>
        </p:nvSpPr>
        <p:spPr bwMode="auto">
          <a:xfrm>
            <a:off x="2081421" y="2278913"/>
            <a:ext cx="26112371" cy="8273416"/>
          </a:xfrm>
          <a:prstGeom prst="rect">
            <a:avLst/>
          </a:prstGeom>
        </p:spPr>
        <p:txBody>
          <a:bodyPr vert="horz" lIns="91440" tIns="45720" rIns="91440" bIns="45720" rtlCol="0" anchor="ctr">
            <a:normAutofit/>
          </a:bodyPr>
          <a:lstStyle/>
          <a:p>
            <a:pPr>
              <a:defRPr/>
            </a:pPr>
            <a:r>
              <a:rPr lang="de-DE" dirty="0"/>
              <a:t>Mastertitelformat bearbeiten</a:t>
            </a:r>
            <a:endParaRPr lang="en-US" dirty="0"/>
          </a:p>
        </p:txBody>
      </p:sp>
      <p:sp>
        <p:nvSpPr>
          <p:cNvPr id="3" name="Text Placeholder 2"/>
          <p:cNvSpPr>
            <a:spLocks noGrp="1"/>
          </p:cNvSpPr>
          <p:nvPr>
            <p:ph type="body" idx="1"/>
          </p:nvPr>
        </p:nvSpPr>
        <p:spPr bwMode="auto">
          <a:xfrm>
            <a:off x="2081421" y="11394520"/>
            <a:ext cx="26112371" cy="27158594"/>
          </a:xfrm>
          <a:prstGeom prst="rect">
            <a:avLst/>
          </a:prstGeom>
        </p:spPr>
        <p:txBody>
          <a:bodyPr vert="horz" lIns="91440" tIns="45720" rIns="91440" bIns="45720" rtlCol="0">
            <a:normAutofit/>
          </a:bodyPr>
          <a:lstStyle/>
          <a:p>
            <a:pPr lvl="0">
              <a:defRPr/>
            </a:pPr>
            <a:r>
              <a:rPr lang="de-DE" dirty="0"/>
              <a:t>Mastertextformat bearbeiten</a:t>
            </a:r>
            <a:endParaRPr dirty="0"/>
          </a:p>
          <a:p>
            <a:pPr lvl="1">
              <a:defRPr/>
            </a:pPr>
            <a:r>
              <a:rPr lang="de-DE" dirty="0"/>
              <a:t>Zweite Ebene</a:t>
            </a:r>
            <a:endParaRPr dirty="0"/>
          </a:p>
          <a:p>
            <a:pPr lvl="2">
              <a:defRPr/>
            </a:pPr>
            <a:r>
              <a:rPr lang="de-DE" dirty="0"/>
              <a:t>Dritte Ebene</a:t>
            </a:r>
            <a:endParaRPr dirty="0"/>
          </a:p>
          <a:p>
            <a:pPr lvl="3">
              <a:defRPr/>
            </a:pPr>
            <a:r>
              <a:rPr lang="de-DE" dirty="0"/>
              <a:t>Vierte Ebene</a:t>
            </a:r>
            <a:endParaRPr dirty="0"/>
          </a:p>
          <a:p>
            <a:pPr lvl="4">
              <a:defRPr/>
            </a:pPr>
            <a:r>
              <a:rPr lang="de-DE" dirty="0"/>
              <a:t>Fünfte Ebene</a:t>
            </a:r>
            <a:endParaRPr lang="en-US" dirty="0"/>
          </a:p>
        </p:txBody>
      </p:sp>
      <p:sp>
        <p:nvSpPr>
          <p:cNvPr id="4" name="Date Placeholder 3"/>
          <p:cNvSpPr>
            <a:spLocks noGrp="1"/>
          </p:cNvSpPr>
          <p:nvPr>
            <p:ph type="dt" sz="half" idx="2"/>
          </p:nvPr>
        </p:nvSpPr>
        <p:spPr bwMode="auto">
          <a:xfrm>
            <a:off x="2081421" y="39672756"/>
            <a:ext cx="6811923" cy="2278904"/>
          </a:xfrm>
          <a:prstGeom prst="rect">
            <a:avLst/>
          </a:prstGeom>
        </p:spPr>
        <p:txBody>
          <a:bodyPr vert="horz" lIns="91440" tIns="45720" rIns="91440" bIns="45720" rtlCol="0" anchor="ctr"/>
          <a:lstStyle>
            <a:lvl1pPr algn="l">
              <a:defRPr sz="3950">
                <a:solidFill>
                  <a:schemeClr val="tx1">
                    <a:tint val="75000"/>
                  </a:schemeClr>
                </a:solidFill>
              </a:defRPr>
            </a:lvl1pPr>
          </a:lstStyle>
          <a:p>
            <a:pPr>
              <a:defRPr/>
            </a:pPr>
            <a:fld id="{46CE7E4A-BED0-427A-AB98-AFA807727E82}" type="datetimeFigureOut">
              <a:rPr lang="de-DE"/>
              <a:t>17.12.2024</a:t>
            </a:fld>
            <a:endParaRPr lang="de-DE"/>
          </a:p>
        </p:txBody>
      </p:sp>
      <p:sp>
        <p:nvSpPr>
          <p:cNvPr id="5" name="Footer Placeholder 4"/>
          <p:cNvSpPr>
            <a:spLocks noGrp="1"/>
          </p:cNvSpPr>
          <p:nvPr>
            <p:ph type="ftr" sz="quarter" idx="3"/>
          </p:nvPr>
        </p:nvSpPr>
        <p:spPr bwMode="auto">
          <a:xfrm>
            <a:off x="10028665" y="39672756"/>
            <a:ext cx="10217884" cy="2278904"/>
          </a:xfrm>
          <a:prstGeom prst="rect">
            <a:avLst/>
          </a:prstGeom>
        </p:spPr>
        <p:txBody>
          <a:bodyPr vert="horz" lIns="91440" tIns="45720" rIns="91440" bIns="45720" rtlCol="0" anchor="ctr"/>
          <a:lstStyle>
            <a:lvl1pPr algn="ctr">
              <a:defRPr sz="3950">
                <a:solidFill>
                  <a:schemeClr val="tx1">
                    <a:tint val="75000"/>
                  </a:schemeClr>
                </a:solidFill>
              </a:defRPr>
            </a:lvl1pPr>
          </a:lstStyle>
          <a:p>
            <a:pPr>
              <a:defRPr/>
            </a:pPr>
            <a:endParaRPr lang="de-DE" dirty="0"/>
          </a:p>
        </p:txBody>
      </p:sp>
      <p:sp>
        <p:nvSpPr>
          <p:cNvPr id="6" name="Slide Number Placeholder 5"/>
          <p:cNvSpPr>
            <a:spLocks noGrp="1"/>
          </p:cNvSpPr>
          <p:nvPr>
            <p:ph type="sldNum" sz="quarter" idx="4"/>
          </p:nvPr>
        </p:nvSpPr>
        <p:spPr bwMode="auto">
          <a:xfrm>
            <a:off x="21381869" y="39672756"/>
            <a:ext cx="6811923" cy="2278904"/>
          </a:xfrm>
          <a:prstGeom prst="rect">
            <a:avLst/>
          </a:prstGeom>
        </p:spPr>
        <p:txBody>
          <a:bodyPr vert="horz" lIns="91440" tIns="45720" rIns="91440" bIns="45720" rtlCol="0" anchor="ctr"/>
          <a:lstStyle>
            <a:lvl1pPr algn="r">
              <a:defRPr sz="3950">
                <a:solidFill>
                  <a:schemeClr val="tx1">
                    <a:tint val="75000"/>
                  </a:schemeClr>
                </a:solidFill>
              </a:defRPr>
            </a:lvl1pPr>
          </a:lstStyle>
          <a:p>
            <a:pPr>
              <a:defRPr/>
            </a:pPr>
            <a:fld id="{FD102A04-73A9-413D-BE27-E0237E0FED44}" type="slidenum">
              <a:rPr lang="de-DE"/>
              <a:t>‹Nr.›</a:t>
            </a:fld>
            <a:endParaRPr lang="de-DE" dirty="0"/>
          </a:p>
        </p:txBody>
      </p:sp>
      <p:pic>
        <p:nvPicPr>
          <p:cNvPr id="7" name="Рисунок 81">
            <a:extLst>
              <a:ext uri="{FF2B5EF4-FFF2-40B4-BE49-F238E27FC236}">
                <a16:creationId xmlns:a16="http://schemas.microsoft.com/office/drawing/2014/main" id="{CA80958E-98CB-42DF-3531-72243239914D}"/>
              </a:ext>
            </a:extLst>
          </p:cNvPr>
          <p:cNvPicPr>
            <a:picLocks noChangeAspect="1"/>
          </p:cNvPicPr>
          <p:nvPr userDrawn="1"/>
        </p:nvPicPr>
        <p:blipFill>
          <a:blip r:embed="rId13"/>
          <a:stretch/>
        </p:blipFill>
        <p:spPr bwMode="auto">
          <a:xfrm>
            <a:off x="360000" y="41589207"/>
            <a:ext cx="2420623" cy="854556"/>
          </a:xfrm>
          <a:prstGeom prst="rect">
            <a:avLst/>
          </a:prstGeom>
        </p:spPr>
      </p:pic>
      <p:sp>
        <p:nvSpPr>
          <p:cNvPr id="8" name="object 75">
            <a:extLst>
              <a:ext uri="{FF2B5EF4-FFF2-40B4-BE49-F238E27FC236}">
                <a16:creationId xmlns:a16="http://schemas.microsoft.com/office/drawing/2014/main" id="{FFB81499-3695-1D8F-F3AA-EB43E2F643E7}"/>
              </a:ext>
            </a:extLst>
          </p:cNvPr>
          <p:cNvSpPr txBox="1">
            <a:spLocks noChangeArrowheads="1"/>
          </p:cNvSpPr>
          <p:nvPr userDrawn="1"/>
        </p:nvSpPr>
        <p:spPr bwMode="auto">
          <a:xfrm>
            <a:off x="21834350" y="41306199"/>
            <a:ext cx="8074858" cy="1266034"/>
          </a:xfrm>
          <a:prstGeom prst="rect">
            <a:avLst/>
          </a:prstGeom>
          <a:noFill/>
          <a:ln>
            <a:noFill/>
          </a:ln>
        </p:spPr>
        <p:txBody>
          <a:bodyPr rot="0" vert="horz" wrap="square" lIns="0" tIns="45719" rIns="0" bIns="0" anchor="t" anchorCtr="0" upright="1">
            <a:noAutofit/>
          </a:bodyPr>
          <a:lstStyle/>
          <a:p>
            <a:pPr marR="8890" algn="just">
              <a:lnSpc>
                <a:spcPct val="100000"/>
              </a:lnSpc>
              <a:spcAft>
                <a:spcPts val="800"/>
              </a:spcAft>
              <a:defRPr/>
            </a:pPr>
            <a:r>
              <a:rPr lang="de-DE" sz="2400" spc="-35" dirty="0">
                <a:solidFill>
                  <a:schemeClr val="tx1">
                    <a:lumMod val="75000"/>
                    <a:lumOff val="25000"/>
                  </a:schemeClr>
                </a:solidFill>
                <a:ea typeface="Calibri"/>
                <a:cs typeface="Trebuchet MS"/>
              </a:rPr>
              <a:t>basierend auf Materialien von Neuthard/Grünberger/Stroh/Starker (TU Darmstadt, 2024) im EU-geförderten Projekt Teacher Academy Project – Teaching </a:t>
            </a:r>
            <a:r>
              <a:rPr lang="de-DE" sz="2400" spc="-35" dirty="0" err="1">
                <a:solidFill>
                  <a:schemeClr val="tx1">
                    <a:lumMod val="75000"/>
                    <a:lumOff val="25000"/>
                  </a:schemeClr>
                </a:solidFill>
                <a:ea typeface="Calibri"/>
                <a:cs typeface="Trebuchet MS"/>
              </a:rPr>
              <a:t>Sustainability</a:t>
            </a:r>
            <a:r>
              <a:rPr lang="de-DE" sz="2400" spc="-35" dirty="0">
                <a:solidFill>
                  <a:schemeClr val="tx1">
                    <a:lumMod val="75000"/>
                    <a:lumOff val="25000"/>
                  </a:schemeClr>
                </a:solidFill>
                <a:ea typeface="Calibri"/>
                <a:cs typeface="Trebuchet MS"/>
              </a:rPr>
              <a:t> (TAP-TS).</a:t>
            </a:r>
            <a:endParaRPr lang="de-DE" sz="2400" dirty="0">
              <a:solidFill>
                <a:schemeClr val="tx1">
                  <a:lumMod val="75000"/>
                  <a:lumOff val="25000"/>
                </a:schemeClr>
              </a:solidFill>
              <a:ea typeface="Calibri"/>
              <a:cs typeface="Times New Roman"/>
            </a:endParaRPr>
          </a:p>
          <a:p>
            <a:pPr marR="8890">
              <a:lnSpc>
                <a:spcPct val="107000"/>
              </a:lnSpc>
              <a:spcBef>
                <a:spcPts val="360"/>
              </a:spcBef>
              <a:spcAft>
                <a:spcPts val="800"/>
              </a:spcAft>
              <a:defRPr/>
            </a:pPr>
            <a:r>
              <a:rPr lang="en-US" sz="2000" spc="-35" dirty="0">
                <a:latin typeface="Trebuchet MS"/>
                <a:ea typeface="Calibri"/>
                <a:cs typeface="Trebuchet MS"/>
              </a:rPr>
              <a:t> </a:t>
            </a:r>
            <a:endParaRPr lang="de-DE" sz="2000" dirty="0">
              <a:latin typeface="Calibri"/>
              <a:ea typeface="Calibri"/>
              <a:cs typeface="Times New Roman"/>
            </a:endParaRPr>
          </a:p>
        </p:txBody>
      </p:sp>
      <p:pic>
        <p:nvPicPr>
          <p:cNvPr id="9" name="Grafik 22">
            <a:extLst>
              <a:ext uri="{FF2B5EF4-FFF2-40B4-BE49-F238E27FC236}">
                <a16:creationId xmlns:a16="http://schemas.microsoft.com/office/drawing/2014/main" id="{D9943EAA-9A77-52C1-2AC5-B7FA50CA88F3}"/>
              </a:ext>
            </a:extLst>
          </p:cNvPr>
          <p:cNvPicPr>
            <a:picLocks noChangeAspect="1"/>
          </p:cNvPicPr>
          <p:nvPr userDrawn="1"/>
        </p:nvPicPr>
        <p:blipFill>
          <a:blip r:embed="rId14"/>
          <a:stretch/>
        </p:blipFill>
        <p:spPr bwMode="auto">
          <a:xfrm>
            <a:off x="360000" y="40298952"/>
            <a:ext cx="2441814" cy="1012902"/>
          </a:xfrm>
          <a:prstGeom prst="rect">
            <a:avLst/>
          </a:prstGeom>
        </p:spPr>
      </p:pic>
      <p:sp>
        <p:nvSpPr>
          <p:cNvPr id="10" name="object 75">
            <a:extLst>
              <a:ext uri="{FF2B5EF4-FFF2-40B4-BE49-F238E27FC236}">
                <a16:creationId xmlns:a16="http://schemas.microsoft.com/office/drawing/2014/main" id="{86A56F4A-93C0-E5D6-D1C4-10326996BD8A}"/>
              </a:ext>
            </a:extLst>
          </p:cNvPr>
          <p:cNvSpPr txBox="1">
            <a:spLocks noChangeArrowheads="1"/>
          </p:cNvSpPr>
          <p:nvPr userDrawn="1"/>
        </p:nvSpPr>
        <p:spPr bwMode="auto">
          <a:xfrm>
            <a:off x="2960623" y="40362510"/>
            <a:ext cx="8074859" cy="2081253"/>
          </a:xfrm>
          <a:prstGeom prst="rect">
            <a:avLst/>
          </a:prstGeom>
          <a:noFill/>
          <a:ln>
            <a:noFill/>
          </a:ln>
        </p:spPr>
        <p:txBody>
          <a:bodyPr rot="0" vert="horz" wrap="square" lIns="0" tIns="45719" rIns="0" bIns="0" anchor="t" anchorCtr="0" upright="1">
            <a:noAutofit/>
          </a:bodyPr>
          <a:lstStyle/>
          <a:p>
            <a:pPr marR="8890">
              <a:lnSpc>
                <a:spcPct val="107000"/>
              </a:lnSpc>
              <a:spcAft>
                <a:spcPts val="800"/>
              </a:spcAft>
              <a:defRPr/>
            </a:pPr>
            <a:r>
              <a:rPr lang="de-DE" sz="2400" spc="-35" dirty="0">
                <a:solidFill>
                  <a:schemeClr val="tx1">
                    <a:lumMod val="75000"/>
                    <a:lumOff val="25000"/>
                  </a:schemeClr>
                </a:solidFill>
                <a:ea typeface="Calibri"/>
                <a:cs typeface="Trebuchet MS"/>
              </a:rPr>
              <a:t>Impressum: </a:t>
            </a:r>
            <a:endParaRPr dirty="0"/>
          </a:p>
          <a:p>
            <a:pPr marR="8890">
              <a:lnSpc>
                <a:spcPct val="107000"/>
              </a:lnSpc>
              <a:spcAft>
                <a:spcPts val="800"/>
              </a:spcAft>
              <a:defRPr/>
            </a:pPr>
            <a:r>
              <a:rPr lang="de-DE" sz="2400" spc="-35" dirty="0">
                <a:solidFill>
                  <a:schemeClr val="tx1">
                    <a:lumMod val="75000"/>
                    <a:lumOff val="25000"/>
                  </a:schemeClr>
                </a:solidFill>
                <a:ea typeface="Calibri"/>
                <a:cs typeface="Trebuchet MS"/>
              </a:rPr>
              <a:t>Arbeitsbereich Pädagogik in der Digitalität, </a:t>
            </a:r>
            <a:br>
              <a:rPr lang="de-DE" sz="2400" spc="-35" dirty="0">
                <a:solidFill>
                  <a:schemeClr val="tx1">
                    <a:lumMod val="75000"/>
                    <a:lumOff val="25000"/>
                  </a:schemeClr>
                </a:solidFill>
                <a:ea typeface="Calibri"/>
                <a:cs typeface="Trebuchet MS"/>
              </a:rPr>
            </a:br>
            <a:r>
              <a:rPr lang="de-DE" sz="2400" spc="-35" dirty="0">
                <a:solidFill>
                  <a:schemeClr val="tx1">
                    <a:lumMod val="75000"/>
                    <a:lumOff val="25000"/>
                  </a:schemeClr>
                </a:solidFill>
                <a:ea typeface="Calibri"/>
                <a:cs typeface="Trebuchet MS"/>
              </a:rPr>
              <a:t>Arbeitsbereich Medienpädagogik</a:t>
            </a:r>
            <a:br>
              <a:rPr lang="de-DE" sz="2400" spc="-35" dirty="0">
                <a:solidFill>
                  <a:schemeClr val="tx1">
                    <a:lumMod val="75000"/>
                    <a:lumOff val="25000"/>
                  </a:schemeClr>
                </a:solidFill>
                <a:ea typeface="Calibri"/>
                <a:cs typeface="Trebuchet MS"/>
              </a:rPr>
            </a:br>
            <a:r>
              <a:rPr lang="de-DE" sz="2400" spc="-35" dirty="0">
                <a:solidFill>
                  <a:schemeClr val="tx1">
                    <a:lumMod val="75000"/>
                    <a:lumOff val="25000"/>
                  </a:schemeClr>
                </a:solidFill>
                <a:ea typeface="Calibri"/>
                <a:cs typeface="Trebuchet MS"/>
              </a:rPr>
              <a:t>am Institut für Allgemeine Pädagogik und Berufspädagogik, Technische Universität Darmstadt, 2024.</a:t>
            </a:r>
            <a:endParaRPr lang="de-DE" sz="2400" dirty="0">
              <a:solidFill>
                <a:schemeClr val="tx1">
                  <a:lumMod val="75000"/>
                  <a:lumOff val="25000"/>
                </a:schemeClr>
              </a:solidFill>
              <a:ea typeface="Calibri"/>
              <a:cs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3027487">
        <a:lnSpc>
          <a:spcPct val="90000"/>
        </a:lnSpc>
        <a:spcBef>
          <a:spcPts val="0"/>
        </a:spcBef>
        <a:buNone/>
        <a:defRPr sz="14550">
          <a:solidFill>
            <a:schemeClr val="tx1"/>
          </a:solidFill>
          <a:latin typeface="+mj-lt"/>
          <a:ea typeface="+mj-ea"/>
          <a:cs typeface="+mj-cs"/>
        </a:defRPr>
      </a:lvl1pPr>
    </p:titleStyle>
    <p:bodyStyle>
      <a:lvl1pPr marL="756872" indent="-756872" algn="l" defTabSz="3027487">
        <a:lnSpc>
          <a:spcPct val="90000"/>
        </a:lnSpc>
        <a:spcBef>
          <a:spcPts val="3310"/>
        </a:spcBef>
        <a:buFont typeface="Arial"/>
        <a:buChar char="•"/>
        <a:defRPr sz="9250">
          <a:solidFill>
            <a:schemeClr val="tx1"/>
          </a:solidFill>
          <a:latin typeface="+mn-lt"/>
          <a:ea typeface="+mn-ea"/>
          <a:cs typeface="+mn-cs"/>
        </a:defRPr>
      </a:lvl1pPr>
      <a:lvl2pPr marL="2270615" indent="-756872" algn="l" defTabSz="3027487">
        <a:lnSpc>
          <a:spcPct val="90000"/>
        </a:lnSpc>
        <a:spcBef>
          <a:spcPts val="1655"/>
        </a:spcBef>
        <a:buFont typeface="Arial"/>
        <a:buChar char="•"/>
        <a:defRPr sz="7950">
          <a:solidFill>
            <a:schemeClr val="tx1"/>
          </a:solidFill>
          <a:latin typeface="+mn-lt"/>
          <a:ea typeface="+mn-ea"/>
          <a:cs typeface="+mn-cs"/>
        </a:defRPr>
      </a:lvl2pPr>
      <a:lvl3pPr marL="3784359" indent="-756872" algn="l" defTabSz="3027487">
        <a:lnSpc>
          <a:spcPct val="90000"/>
        </a:lnSpc>
        <a:spcBef>
          <a:spcPts val="1655"/>
        </a:spcBef>
        <a:buFont typeface="Arial"/>
        <a:buChar char="•"/>
        <a:defRPr sz="6600">
          <a:solidFill>
            <a:schemeClr val="tx1"/>
          </a:solidFill>
          <a:latin typeface="+mn-lt"/>
          <a:ea typeface="+mn-ea"/>
          <a:cs typeface="+mn-cs"/>
        </a:defRPr>
      </a:lvl3pPr>
      <a:lvl4pPr marL="5298102" indent="-756872" algn="l" defTabSz="3027487">
        <a:lnSpc>
          <a:spcPct val="90000"/>
        </a:lnSpc>
        <a:spcBef>
          <a:spcPts val="1655"/>
        </a:spcBef>
        <a:buFont typeface="Arial"/>
        <a:buChar char="•"/>
        <a:defRPr sz="5950">
          <a:solidFill>
            <a:schemeClr val="tx1"/>
          </a:solidFill>
          <a:latin typeface="+mn-lt"/>
          <a:ea typeface="+mn-ea"/>
          <a:cs typeface="+mn-cs"/>
        </a:defRPr>
      </a:lvl4pPr>
      <a:lvl5pPr marL="6811846" indent="-756872" algn="l" defTabSz="3027487">
        <a:lnSpc>
          <a:spcPct val="90000"/>
        </a:lnSpc>
        <a:spcBef>
          <a:spcPts val="1655"/>
        </a:spcBef>
        <a:buFont typeface="Arial"/>
        <a:buChar char="•"/>
        <a:defRPr sz="5950">
          <a:solidFill>
            <a:schemeClr val="tx1"/>
          </a:solidFill>
          <a:latin typeface="+mn-lt"/>
          <a:ea typeface="+mn-ea"/>
          <a:cs typeface="+mn-cs"/>
        </a:defRPr>
      </a:lvl5pPr>
      <a:lvl6pPr marL="8325589" indent="-756872" algn="l" defTabSz="3027487">
        <a:lnSpc>
          <a:spcPct val="90000"/>
        </a:lnSpc>
        <a:spcBef>
          <a:spcPts val="1655"/>
        </a:spcBef>
        <a:buFont typeface="Arial"/>
        <a:buChar char="•"/>
        <a:defRPr sz="5950">
          <a:solidFill>
            <a:schemeClr val="tx1"/>
          </a:solidFill>
          <a:latin typeface="+mn-lt"/>
          <a:ea typeface="+mn-ea"/>
          <a:cs typeface="+mn-cs"/>
        </a:defRPr>
      </a:lvl6pPr>
      <a:lvl7pPr marL="9839333" indent="-756872" algn="l" defTabSz="3027487">
        <a:lnSpc>
          <a:spcPct val="90000"/>
        </a:lnSpc>
        <a:spcBef>
          <a:spcPts val="1655"/>
        </a:spcBef>
        <a:buFont typeface="Arial"/>
        <a:buChar char="•"/>
        <a:defRPr sz="5950">
          <a:solidFill>
            <a:schemeClr val="tx1"/>
          </a:solidFill>
          <a:latin typeface="+mn-lt"/>
          <a:ea typeface="+mn-ea"/>
          <a:cs typeface="+mn-cs"/>
        </a:defRPr>
      </a:lvl7pPr>
      <a:lvl8pPr marL="11353076" indent="-756872" algn="l" defTabSz="3027487">
        <a:lnSpc>
          <a:spcPct val="90000"/>
        </a:lnSpc>
        <a:spcBef>
          <a:spcPts val="1655"/>
        </a:spcBef>
        <a:buFont typeface="Arial"/>
        <a:buChar char="•"/>
        <a:defRPr sz="5950">
          <a:solidFill>
            <a:schemeClr val="tx1"/>
          </a:solidFill>
          <a:latin typeface="+mn-lt"/>
          <a:ea typeface="+mn-ea"/>
          <a:cs typeface="+mn-cs"/>
        </a:defRPr>
      </a:lvl8pPr>
      <a:lvl9pPr marL="12866820" indent="-756872" algn="l" defTabSz="3027487">
        <a:lnSpc>
          <a:spcPct val="90000"/>
        </a:lnSpc>
        <a:spcBef>
          <a:spcPts val="1655"/>
        </a:spcBef>
        <a:buFont typeface="Arial"/>
        <a:buChar char="•"/>
        <a:defRPr sz="5950">
          <a:solidFill>
            <a:schemeClr val="tx1"/>
          </a:solidFill>
          <a:latin typeface="+mn-lt"/>
          <a:ea typeface="+mn-ea"/>
          <a:cs typeface="+mn-cs"/>
        </a:defRPr>
      </a:lvl9pPr>
    </p:bodyStyle>
    <p:otherStyle>
      <a:defPPr>
        <a:defRPr lang="en-US"/>
      </a:defPPr>
      <a:lvl1pPr marL="0" algn="l" defTabSz="3027487">
        <a:defRPr sz="5950">
          <a:solidFill>
            <a:schemeClr val="tx1"/>
          </a:solidFill>
          <a:latin typeface="+mn-lt"/>
          <a:ea typeface="+mn-ea"/>
          <a:cs typeface="+mn-cs"/>
        </a:defRPr>
      </a:lvl1pPr>
      <a:lvl2pPr marL="1513743" algn="l" defTabSz="3027487">
        <a:defRPr sz="5950">
          <a:solidFill>
            <a:schemeClr val="tx1"/>
          </a:solidFill>
          <a:latin typeface="+mn-lt"/>
          <a:ea typeface="+mn-ea"/>
          <a:cs typeface="+mn-cs"/>
        </a:defRPr>
      </a:lvl2pPr>
      <a:lvl3pPr marL="3027487" algn="l" defTabSz="3027487">
        <a:defRPr sz="5950">
          <a:solidFill>
            <a:schemeClr val="tx1"/>
          </a:solidFill>
          <a:latin typeface="+mn-lt"/>
          <a:ea typeface="+mn-ea"/>
          <a:cs typeface="+mn-cs"/>
        </a:defRPr>
      </a:lvl3pPr>
      <a:lvl4pPr marL="4541230" algn="l" defTabSz="3027487">
        <a:defRPr sz="5950">
          <a:solidFill>
            <a:schemeClr val="tx1"/>
          </a:solidFill>
          <a:latin typeface="+mn-lt"/>
          <a:ea typeface="+mn-ea"/>
          <a:cs typeface="+mn-cs"/>
        </a:defRPr>
      </a:lvl4pPr>
      <a:lvl5pPr marL="6054974" algn="l" defTabSz="3027487">
        <a:defRPr sz="5950">
          <a:solidFill>
            <a:schemeClr val="tx1"/>
          </a:solidFill>
          <a:latin typeface="+mn-lt"/>
          <a:ea typeface="+mn-ea"/>
          <a:cs typeface="+mn-cs"/>
        </a:defRPr>
      </a:lvl5pPr>
      <a:lvl6pPr marL="7568717" algn="l" defTabSz="3027487">
        <a:defRPr sz="5950">
          <a:solidFill>
            <a:schemeClr val="tx1"/>
          </a:solidFill>
          <a:latin typeface="+mn-lt"/>
          <a:ea typeface="+mn-ea"/>
          <a:cs typeface="+mn-cs"/>
        </a:defRPr>
      </a:lvl6pPr>
      <a:lvl7pPr marL="9082461" algn="l" defTabSz="3027487">
        <a:defRPr sz="5950">
          <a:solidFill>
            <a:schemeClr val="tx1"/>
          </a:solidFill>
          <a:latin typeface="+mn-lt"/>
          <a:ea typeface="+mn-ea"/>
          <a:cs typeface="+mn-cs"/>
        </a:defRPr>
      </a:lvl7pPr>
      <a:lvl8pPr marL="10596204" algn="l" defTabSz="3027487">
        <a:defRPr sz="5950">
          <a:solidFill>
            <a:schemeClr val="tx1"/>
          </a:solidFill>
          <a:latin typeface="+mn-lt"/>
          <a:ea typeface="+mn-ea"/>
          <a:cs typeface="+mn-cs"/>
        </a:defRPr>
      </a:lvl8pPr>
      <a:lvl9pPr marL="12109948" algn="l" defTabSz="3027487">
        <a:defRPr sz="595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1.xml"/><Relationship Id="rId16" Type="http://schemas.openxmlformats.org/officeDocument/2006/relationships/image" Target="../media/image16.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2" name="Rechteck: abgerundete Ecken 21"/>
          <p:cNvSpPr/>
          <p:nvPr/>
        </p:nvSpPr>
        <p:spPr bwMode="auto">
          <a:xfrm>
            <a:off x="921251" y="18531329"/>
            <a:ext cx="28554338" cy="21960000"/>
          </a:xfrm>
          <a:prstGeom prst="roundRect">
            <a:avLst>
              <a:gd name="adj" fmla="val 16667"/>
            </a:avLst>
          </a:prstGeom>
          <a:solidFill>
            <a:srgbClr val="D7EED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2" name="Textfeld 1"/>
          <p:cNvSpPr txBox="1"/>
          <p:nvPr/>
        </p:nvSpPr>
        <p:spPr bwMode="auto">
          <a:xfrm>
            <a:off x="7329491" y="1463377"/>
            <a:ext cx="17800128" cy="3748719"/>
          </a:xfrm>
          <a:prstGeom prst="rect">
            <a:avLst/>
          </a:prstGeom>
          <a:noFill/>
        </p:spPr>
        <p:txBody>
          <a:bodyPr wrap="square" rtlCol="0">
            <a:spAutoFit/>
          </a:bodyPr>
          <a:lstStyle>
            <a:defPPr>
              <a:defRPr lang="en-US"/>
            </a:defPPr>
            <a:lvl1pPr algn="ctr">
              <a:lnSpc>
                <a:spcPct val="90000"/>
              </a:lnSpc>
              <a:defRPr sz="13800" b="1">
                <a:latin typeface="Cooper Black"/>
              </a:defRPr>
            </a:lvl1pPr>
          </a:lstStyle>
          <a:p>
            <a:pPr>
              <a:defRPr/>
            </a:pPr>
            <a:r>
              <a:rPr lang="de-DE" sz="13200" dirty="0">
                <a:latin typeface="+mn-lt"/>
              </a:rPr>
              <a:t>Eine Zukunft mit oder ohne Technik?</a:t>
            </a:r>
            <a:endParaRPr dirty="0">
              <a:latin typeface="+mn-lt"/>
            </a:endParaRPr>
          </a:p>
        </p:txBody>
      </p:sp>
      <p:grpSp>
        <p:nvGrpSpPr>
          <p:cNvPr id="44" name="Gruppieren 43"/>
          <p:cNvGrpSpPr/>
          <p:nvPr/>
        </p:nvGrpSpPr>
        <p:grpSpPr bwMode="auto">
          <a:xfrm rot="17046976">
            <a:off x="2306950" y="-3001253"/>
            <a:ext cx="3393360" cy="11542844"/>
            <a:chOff x="0" y="0"/>
            <a:chExt cx="3393360" cy="11542844"/>
          </a:xfrm>
        </p:grpSpPr>
        <p:pic>
          <p:nvPicPr>
            <p:cNvPr id="12" name="Grafik 11"/>
            <p:cNvPicPr>
              <a:picLocks noChangeAspect="1"/>
            </p:cNvPicPr>
            <p:nvPr/>
          </p:nvPicPr>
          <p:blipFill>
            <a:blip r:embed="rId3"/>
            <a:stretch/>
          </p:blipFill>
          <p:spPr bwMode="auto">
            <a:xfrm rot="8337271">
              <a:off x="0" y="986567"/>
              <a:ext cx="3393360" cy="9471694"/>
            </a:xfrm>
            <a:prstGeom prst="rect">
              <a:avLst/>
            </a:prstGeom>
          </p:spPr>
        </p:pic>
        <p:sp>
          <p:nvSpPr>
            <p:cNvPr id="19" name="Textfeld 18"/>
            <p:cNvSpPr txBox="1"/>
            <p:nvPr/>
          </p:nvSpPr>
          <p:spPr bwMode="auto">
            <a:xfrm rot="2919188">
              <a:off x="-4020496" y="4924812"/>
              <a:ext cx="11542844" cy="1693220"/>
            </a:xfrm>
            <a:prstGeom prst="rect">
              <a:avLst/>
            </a:prstGeom>
            <a:noFill/>
          </p:spPr>
          <p:txBody>
            <a:bodyPr wrap="square" rtlCol="0">
              <a:spAutoFit/>
            </a:bodyPr>
            <a:lstStyle>
              <a:defPPr>
                <a:defRPr lang="en-US"/>
              </a:defPPr>
              <a:lvl1pPr algn="ctr">
                <a:lnSpc>
                  <a:spcPct val="90000"/>
                </a:lnSpc>
                <a:defRPr sz="13800" b="1">
                  <a:latin typeface="Cooper Black"/>
                </a:defRPr>
              </a:lvl1pPr>
            </a:lstStyle>
            <a:p>
              <a:pPr>
                <a:defRPr/>
              </a:pPr>
              <a:r>
                <a:rPr lang="de-DE" sz="5400" dirty="0">
                  <a:latin typeface="+mn-lt"/>
                  <a:cs typeface="Courier New"/>
                </a:rPr>
                <a:t>Zukunftswerkstatt</a:t>
              </a:r>
              <a:endParaRPr lang="de-DE" sz="6000" dirty="0">
                <a:latin typeface="+mn-lt"/>
                <a:cs typeface="Courier New"/>
              </a:endParaRPr>
            </a:p>
            <a:p>
              <a:pPr>
                <a:defRPr/>
              </a:pPr>
              <a:r>
                <a:rPr lang="de-DE" sz="6000" dirty="0">
                  <a:latin typeface="+mn-lt"/>
                  <a:cs typeface="Courier New" panose="02070309020205020404" pitchFamily="49" charset="0"/>
                </a:rPr>
                <a:t>(Unit 4)</a:t>
              </a:r>
              <a:endParaRPr dirty="0">
                <a:latin typeface="+mn-lt"/>
                <a:cs typeface="Courier New" panose="02070309020205020404" pitchFamily="49" charset="0"/>
              </a:endParaRPr>
            </a:p>
          </p:txBody>
        </p:sp>
      </p:grpSp>
      <p:grpSp>
        <p:nvGrpSpPr>
          <p:cNvPr id="25" name="Group 24">
            <a:extLst>
              <a:ext uri="{FF2B5EF4-FFF2-40B4-BE49-F238E27FC236}">
                <a16:creationId xmlns:a16="http://schemas.microsoft.com/office/drawing/2014/main" id="{A26063C8-87AB-E3A9-86C5-E297D98CF9AD}"/>
              </a:ext>
            </a:extLst>
          </p:cNvPr>
          <p:cNvGrpSpPr/>
          <p:nvPr/>
        </p:nvGrpSpPr>
        <p:grpSpPr>
          <a:xfrm>
            <a:off x="10390745" y="24799530"/>
            <a:ext cx="10208630" cy="9928430"/>
            <a:chOff x="9796628" y="23909954"/>
            <a:chExt cx="11006598" cy="10704496"/>
          </a:xfrm>
        </p:grpSpPr>
        <p:sp>
          <p:nvSpPr>
            <p:cNvPr id="11" name="Rechteck: abgerundete Ecken 10"/>
            <p:cNvSpPr/>
            <p:nvPr/>
          </p:nvSpPr>
          <p:spPr bwMode="auto">
            <a:xfrm>
              <a:off x="15292321" y="25491954"/>
              <a:ext cx="460752" cy="3207243"/>
            </a:xfrm>
            <a:prstGeom prst="roundRect">
              <a:avLst>
                <a:gd name="adj" fmla="val 16667"/>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10" name="Pfeil: gebogen 9"/>
            <p:cNvSpPr/>
            <p:nvPr/>
          </p:nvSpPr>
          <p:spPr bwMode="auto">
            <a:xfrm rot="16199998">
              <a:off x="9947679" y="23758903"/>
              <a:ext cx="10704496" cy="11006598"/>
            </a:xfrm>
            <a:prstGeom prst="circularArrow">
              <a:avLst>
                <a:gd name="adj1" fmla="val 3813"/>
                <a:gd name="adj2" fmla="val 1142319"/>
                <a:gd name="adj3" fmla="val 20922069"/>
                <a:gd name="adj4" fmla="val 422467"/>
                <a:gd name="adj5" fmla="val 6770"/>
              </a:avLst>
            </a:prstGeom>
            <a:solidFill>
              <a:schemeClr val="bg1">
                <a:lumMod val="50000"/>
              </a:schemeClr>
            </a:solidFill>
            <a:ln>
              <a:noFill/>
            </a:ln>
          </p:spPr>
          <p:style>
            <a:lnRef idx="2">
              <a:schemeClr val="dk1">
                <a:shade val="15000"/>
              </a:schemeClr>
            </a:lnRef>
            <a:fillRef idx="1">
              <a:schemeClr val="dk1"/>
            </a:fillRef>
            <a:effectRef idx="0">
              <a:schemeClr val="dk1"/>
            </a:effectRef>
            <a:fontRef idx="minor">
              <a:schemeClr val="lt1"/>
            </a:fontRef>
          </p:style>
          <p:txBody>
            <a:bodyPr rtlCol="0" anchor="ctr"/>
            <a:lstStyle/>
            <a:p>
              <a:pPr algn="ctr">
                <a:defRPr/>
              </a:pPr>
              <a:endParaRPr lang="de-DE">
                <a:solidFill>
                  <a:schemeClr val="tx1"/>
                </a:solidFill>
              </a:endParaRPr>
            </a:p>
          </p:txBody>
        </p:sp>
        <p:sp>
          <p:nvSpPr>
            <p:cNvPr id="13" name="Rechteck: abgerundete Ecken 12"/>
            <p:cNvSpPr/>
            <p:nvPr/>
          </p:nvSpPr>
          <p:spPr bwMode="auto">
            <a:xfrm rot="9025533">
              <a:off x="14325574" y="24960609"/>
              <a:ext cx="497081" cy="3901494"/>
            </a:xfrm>
            <a:prstGeom prst="roundRect">
              <a:avLst>
                <a:gd name="adj" fmla="val 16667"/>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de-DE"/>
            </a:p>
          </p:txBody>
        </p:sp>
      </p:grpSp>
      <p:sp>
        <p:nvSpPr>
          <p:cNvPr id="3" name="Textfeld 2"/>
          <p:cNvSpPr txBox="1"/>
          <p:nvPr/>
        </p:nvSpPr>
        <p:spPr bwMode="auto">
          <a:xfrm>
            <a:off x="6658449" y="5940719"/>
            <a:ext cx="19535815" cy="5414248"/>
          </a:xfrm>
          <a:prstGeom prst="roundRect">
            <a:avLst>
              <a:gd name="adj" fmla="val 16667"/>
            </a:avLst>
          </a:prstGeom>
        </p:spPr>
        <p:style>
          <a:lnRef idx="1">
            <a:schemeClr val="accent4"/>
          </a:lnRef>
          <a:fillRef idx="2">
            <a:schemeClr val="accent4"/>
          </a:fillRef>
          <a:effectRef idx="1">
            <a:schemeClr val="accent4"/>
          </a:effectRef>
          <a:fontRef idx="minor">
            <a:schemeClr val="dk1"/>
          </a:fontRef>
        </p:style>
        <p:txBody>
          <a:bodyPr wrap="square" rtlCol="0" anchor="ctr">
            <a:spAutoFit/>
          </a:bodyPr>
          <a:lstStyle/>
          <a:p>
            <a:pPr>
              <a:defRPr/>
            </a:pPr>
            <a:r>
              <a:rPr lang="de-DE" sz="4800" b="1" dirty="0"/>
              <a:t>INTRO</a:t>
            </a:r>
            <a:endParaRPr dirty="0"/>
          </a:p>
          <a:p>
            <a:pPr>
              <a:defRPr/>
            </a:pPr>
            <a:r>
              <a:rPr lang="de-DE" sz="4400" dirty="0">
                <a:latin typeface="Calibri Light" panose="020F0302020204030204" pitchFamily="34" charset="0"/>
                <a:cs typeface="Calibri Light" panose="020F0302020204030204" pitchFamily="34" charset="0"/>
              </a:rPr>
              <a:t>Digitale Technologien sind heute ein wichtiger Bestandteil unseres Lebens. Vor ein paar Jahrzehnten gab es viele digitale Technologien noch nicht. </a:t>
            </a:r>
            <a:br>
              <a:rPr lang="de-DE" sz="4400" dirty="0">
                <a:latin typeface="Calibri Light" panose="020F0302020204030204" pitchFamily="34" charset="0"/>
                <a:cs typeface="Calibri Light" panose="020F0302020204030204" pitchFamily="34" charset="0"/>
              </a:rPr>
            </a:br>
            <a:r>
              <a:rPr lang="de-DE" sz="4400" dirty="0">
                <a:latin typeface="Calibri Light" panose="020F0302020204030204" pitchFamily="34" charset="0"/>
                <a:cs typeface="Calibri Light" panose="020F0302020204030204" pitchFamily="34" charset="0"/>
              </a:rPr>
              <a:t>Wie wird unsere digitale Zukunft aussehen? Wird sie nachhaltig sein? Möchten und können wir in dieser Zukunft leben? Wie stellst du dir deine (digitale) Zukunft vor?</a:t>
            </a:r>
          </a:p>
          <a:p>
            <a:pPr>
              <a:defRPr/>
            </a:pPr>
            <a:r>
              <a:rPr lang="de-DE" sz="4400" dirty="0">
                <a:latin typeface="Calibri Light" panose="020F0302020204030204" pitchFamily="34" charset="0"/>
                <a:cs typeface="Calibri Light" panose="020F0302020204030204" pitchFamily="34" charset="0"/>
              </a:rPr>
              <a:t>In diesem Video kannst du ein paar Ideen sehen, wie unsere Zukunft aussehen könnte. </a:t>
            </a:r>
            <a:endParaRPr sz="1600" dirty="0">
              <a:latin typeface="Calibri Light" panose="020F0302020204030204" pitchFamily="34" charset="0"/>
              <a:cs typeface="Calibri Light" panose="020F0302020204030204" pitchFamily="34" charset="0"/>
            </a:endParaRPr>
          </a:p>
        </p:txBody>
      </p:sp>
      <p:grpSp>
        <p:nvGrpSpPr>
          <p:cNvPr id="46" name="Gruppieren 45"/>
          <p:cNvGrpSpPr/>
          <p:nvPr/>
        </p:nvGrpSpPr>
        <p:grpSpPr bwMode="auto">
          <a:xfrm>
            <a:off x="30265" y="4191969"/>
            <a:ext cx="7299226" cy="7776867"/>
            <a:chOff x="3100809" y="8690631"/>
            <a:chExt cx="8571277" cy="8571277"/>
          </a:xfrm>
        </p:grpSpPr>
        <p:pic>
          <p:nvPicPr>
            <p:cNvPr id="30" name="Grafik 29"/>
            <p:cNvPicPr>
              <a:picLocks noChangeAspect="1"/>
            </p:cNvPicPr>
            <p:nvPr/>
          </p:nvPicPr>
          <p:blipFill>
            <a:blip r:embed="rId4">
              <a:clrChange>
                <a:clrFrom>
                  <a:srgbClr val="FFFFFF">
                    <a:alpha val="0"/>
                  </a:srgbClr>
                </a:clrFrom>
                <a:clrTo>
                  <a:srgbClr val="FFFFFF">
                    <a:alpha val="0"/>
                  </a:srgbClr>
                </a:clrTo>
              </a:clrChange>
            </a:blip>
            <a:stretch/>
          </p:blipFill>
          <p:spPr bwMode="auto">
            <a:xfrm>
              <a:off x="3100809" y="8690631"/>
              <a:ext cx="8571277" cy="8571277"/>
            </a:xfrm>
            <a:prstGeom prst="rect">
              <a:avLst/>
            </a:prstGeom>
          </p:spPr>
        </p:pic>
        <p:sp>
          <p:nvSpPr>
            <p:cNvPr id="39" name="Textfeld 38"/>
            <p:cNvSpPr txBox="1"/>
            <p:nvPr/>
          </p:nvSpPr>
          <p:spPr bwMode="auto">
            <a:xfrm>
              <a:off x="6468730" y="13231860"/>
              <a:ext cx="2165092" cy="780197"/>
            </a:xfrm>
            <a:prstGeom prst="rect">
              <a:avLst/>
            </a:prstGeom>
            <a:noFill/>
          </p:spPr>
          <p:txBody>
            <a:bodyPr wrap="none" rtlCol="0">
              <a:spAutoFit/>
            </a:bodyPr>
            <a:lstStyle/>
            <a:p>
              <a:pPr>
                <a:defRPr/>
              </a:pPr>
              <a:r>
                <a:rPr lang="de-DE" sz="4000" b="1" dirty="0">
                  <a:cs typeface="Cavolini"/>
                </a:rPr>
                <a:t>Zukunft</a:t>
              </a:r>
            </a:p>
          </p:txBody>
        </p:sp>
        <p:sp>
          <p:nvSpPr>
            <p:cNvPr id="41" name="Textfeld 40"/>
            <p:cNvSpPr txBox="1"/>
            <p:nvPr/>
          </p:nvSpPr>
          <p:spPr bwMode="auto">
            <a:xfrm>
              <a:off x="6517691" y="9623559"/>
              <a:ext cx="1376383" cy="780197"/>
            </a:xfrm>
            <a:prstGeom prst="rect">
              <a:avLst/>
            </a:prstGeom>
            <a:noFill/>
          </p:spPr>
          <p:txBody>
            <a:bodyPr wrap="none" rtlCol="0">
              <a:spAutoFit/>
            </a:bodyPr>
            <a:lstStyle/>
            <a:p>
              <a:pPr>
                <a:defRPr/>
              </a:pPr>
              <a:r>
                <a:rPr lang="de-DE" sz="4000" b="1" dirty="0">
                  <a:cs typeface="Cavolini"/>
                </a:rPr>
                <a:t>Jetzt</a:t>
              </a:r>
            </a:p>
          </p:txBody>
        </p:sp>
        <p:sp>
          <p:nvSpPr>
            <p:cNvPr id="43" name="Textfeld 42"/>
            <p:cNvSpPr txBox="1"/>
            <p:nvPr/>
          </p:nvSpPr>
          <p:spPr bwMode="auto">
            <a:xfrm>
              <a:off x="4234823" y="11513704"/>
              <a:ext cx="4404229" cy="780197"/>
            </a:xfrm>
            <a:prstGeom prst="rect">
              <a:avLst/>
            </a:prstGeom>
            <a:noFill/>
          </p:spPr>
          <p:txBody>
            <a:bodyPr wrap="square" rtlCol="0">
              <a:spAutoFit/>
            </a:bodyPr>
            <a:lstStyle/>
            <a:p>
              <a:pPr algn="ctr">
                <a:defRPr/>
              </a:pPr>
              <a:r>
                <a:rPr lang="de-DE" sz="4000" b="1" dirty="0">
                  <a:cs typeface="Cavolini"/>
                </a:rPr>
                <a:t>Vergangenheit</a:t>
              </a:r>
              <a:endParaRPr lang="de-DE" sz="2400" b="1" dirty="0">
                <a:cs typeface="Cavolini"/>
              </a:endParaRPr>
            </a:p>
          </p:txBody>
        </p:sp>
      </p:grpSp>
      <p:pic>
        <p:nvPicPr>
          <p:cNvPr id="14" name="Grafik 13" descr="Ein Bild, das Logo enthält.&#10;&#10;Automatisch generierte Beschreibung"/>
          <p:cNvPicPr>
            <a:picLocks noChangeAspect="1"/>
          </p:cNvPicPr>
          <p:nvPr/>
        </p:nvPicPr>
        <p:blipFill>
          <a:blip r:embed="rId5"/>
          <a:srcRect l="19542" r="23726"/>
          <a:stretch/>
        </p:blipFill>
        <p:spPr bwMode="auto">
          <a:xfrm>
            <a:off x="23669404" y="1299406"/>
            <a:ext cx="5766887" cy="5717902"/>
          </a:xfrm>
          <a:prstGeom prst="rect">
            <a:avLst/>
          </a:prstGeom>
        </p:spPr>
      </p:pic>
      <p:grpSp>
        <p:nvGrpSpPr>
          <p:cNvPr id="6" name="Gruppieren 5"/>
          <p:cNvGrpSpPr/>
          <p:nvPr/>
        </p:nvGrpSpPr>
        <p:grpSpPr bwMode="auto">
          <a:xfrm>
            <a:off x="13177463" y="18634639"/>
            <a:ext cx="4361558" cy="5935594"/>
            <a:chOff x="13104131" y="16609738"/>
            <a:chExt cx="4361558" cy="5935594"/>
          </a:xfrm>
        </p:grpSpPr>
        <p:grpSp>
          <p:nvGrpSpPr>
            <p:cNvPr id="75" name="Gruppieren 74"/>
            <p:cNvGrpSpPr/>
            <p:nvPr/>
          </p:nvGrpSpPr>
          <p:grpSpPr bwMode="auto">
            <a:xfrm>
              <a:off x="13104131" y="16609738"/>
              <a:ext cx="4361558" cy="5935594"/>
              <a:chOff x="13462371" y="17746051"/>
              <a:chExt cx="4361558" cy="5935594"/>
            </a:xfrm>
          </p:grpSpPr>
          <p:sp>
            <p:nvSpPr>
              <p:cNvPr id="63" name="Textfeld 62"/>
              <p:cNvSpPr txBox="1"/>
              <p:nvPr/>
            </p:nvSpPr>
            <p:spPr bwMode="auto">
              <a:xfrm>
                <a:off x="13462371" y="17746051"/>
                <a:ext cx="4361558" cy="5882164"/>
              </a:xfrm>
              <a:prstGeom prst="roundRect">
                <a:avLst>
                  <a:gd name="adj" fmla="val 16667"/>
                </a:avLst>
              </a:prstGeom>
            </p:spPr>
            <p:style>
              <a:lnRef idx="1">
                <a:schemeClr val="accent4"/>
              </a:lnRef>
              <a:fillRef idx="2">
                <a:schemeClr val="accent4"/>
              </a:fillRef>
              <a:effectRef idx="1">
                <a:schemeClr val="accent4"/>
              </a:effectRef>
              <a:fontRef idx="minor">
                <a:schemeClr val="dk1"/>
              </a:fontRef>
            </p:style>
            <p:txBody>
              <a:bodyPr wrap="square" rtlCol="0" anchor="ctr">
                <a:spAutoFit/>
              </a:bodyPr>
              <a:lstStyle/>
              <a:p>
                <a:pPr algn="ctr">
                  <a:defRPr/>
                </a:pPr>
                <a:r>
                  <a:rPr lang="de-DE" sz="4400" b="1" dirty="0"/>
                  <a:t>Schritt 1:</a:t>
                </a:r>
                <a:endParaRPr sz="4400" dirty="0"/>
              </a:p>
              <a:p>
                <a:pPr algn="ctr">
                  <a:defRPr/>
                </a:pPr>
                <a:endParaRPr lang="de-DE" sz="4400" b="1" dirty="0"/>
              </a:p>
              <a:p>
                <a:pPr algn="ctr">
                  <a:defRPr/>
                </a:pPr>
                <a:endParaRPr lang="de-DE" sz="4400" b="1" dirty="0"/>
              </a:p>
              <a:p>
                <a:pPr algn="ctr">
                  <a:defRPr/>
                </a:pPr>
                <a:r>
                  <a:rPr lang="de-DE" sz="4400" b="1" dirty="0"/>
                  <a:t>Bildet ein </a:t>
                </a:r>
                <a:r>
                  <a:rPr lang="en-US" sz="4400" b="1" dirty="0"/>
                  <a:t>Team</a:t>
                </a:r>
                <a:endParaRPr sz="4400" dirty="0"/>
              </a:p>
              <a:p>
                <a:pPr algn="ctr">
                  <a:defRPr/>
                </a:pPr>
                <a:r>
                  <a:rPr lang="en-US" sz="4400" dirty="0"/>
                  <a:t>von 3 bis 4 </a:t>
                </a:r>
                <a:r>
                  <a:rPr lang="en-US" sz="4400" dirty="0" err="1"/>
                  <a:t>Personen</a:t>
                </a:r>
                <a:r>
                  <a:rPr lang="en-US" sz="4400" dirty="0"/>
                  <a:t>.</a:t>
                </a:r>
              </a:p>
              <a:p>
                <a:pPr algn="ctr">
                  <a:defRPr/>
                </a:pPr>
                <a:endParaRPr lang="en-US" sz="4400" dirty="0"/>
              </a:p>
              <a:p>
                <a:pPr algn="ctr">
                  <a:defRPr/>
                </a:pPr>
                <a:r>
                  <a:rPr lang="de-DE" sz="4400" dirty="0"/>
                  <a:t> 10 min</a:t>
                </a:r>
                <a:endParaRPr dirty="0"/>
              </a:p>
            </p:txBody>
          </p:sp>
          <p:pic>
            <p:nvPicPr>
              <p:cNvPr id="8" name="Grafik 7" descr="Ein Bild, das Schwarz, Dunkelheit enthält.&#10;&#10;Automatisch generierte Beschreibung"/>
              <p:cNvPicPr>
                <a:picLocks noChangeAspect="1"/>
              </p:cNvPicPr>
              <p:nvPr/>
            </p:nvPicPr>
            <p:blipFill>
              <a:blip r:embed="rId6"/>
              <a:stretch/>
            </p:blipFill>
            <p:spPr bwMode="auto">
              <a:xfrm>
                <a:off x="13766330" y="22395033"/>
                <a:ext cx="1286612" cy="1286612"/>
              </a:xfrm>
              <a:prstGeom prst="rect">
                <a:avLst/>
              </a:prstGeom>
            </p:spPr>
          </p:pic>
        </p:grpSp>
        <p:pic>
          <p:nvPicPr>
            <p:cNvPr id="4" name="Grafik 3" descr="Ein Bild, das Kreis, Grafiken, Design enthält.&#10;&#10;Automatisch generierte Beschreibung"/>
            <p:cNvPicPr>
              <a:picLocks noChangeAspect="1"/>
            </p:cNvPicPr>
            <p:nvPr/>
          </p:nvPicPr>
          <p:blipFill>
            <a:blip r:embed="rId7"/>
            <a:stretch/>
          </p:blipFill>
          <p:spPr bwMode="auto">
            <a:xfrm>
              <a:off x="14609566" y="17936347"/>
              <a:ext cx="1378807" cy="692264"/>
            </a:xfrm>
            <a:prstGeom prst="rect">
              <a:avLst/>
            </a:prstGeom>
          </p:spPr>
        </p:pic>
      </p:grpSp>
      <p:sp>
        <p:nvSpPr>
          <p:cNvPr id="67" name="Textfeld 66"/>
          <p:cNvSpPr txBox="1"/>
          <p:nvPr/>
        </p:nvSpPr>
        <p:spPr bwMode="auto">
          <a:xfrm>
            <a:off x="20630235" y="25646686"/>
            <a:ext cx="8535881" cy="6844427"/>
          </a:xfrm>
          <a:prstGeom prst="roundRect">
            <a:avLst>
              <a:gd name="adj" fmla="val 16667"/>
            </a:avLst>
          </a:prstGeom>
        </p:spPr>
        <p:style>
          <a:lnRef idx="1">
            <a:schemeClr val="accent4"/>
          </a:lnRef>
          <a:fillRef idx="2">
            <a:schemeClr val="accent4"/>
          </a:fillRef>
          <a:effectRef idx="1">
            <a:schemeClr val="accent4"/>
          </a:effectRef>
          <a:fontRef idx="minor">
            <a:schemeClr val="dk1"/>
          </a:fontRef>
        </p:style>
        <p:txBody>
          <a:bodyPr wrap="square" rtlCol="0" anchor="ctr">
            <a:spAutoFit/>
          </a:bodyPr>
          <a:lstStyle/>
          <a:p>
            <a:pPr algn="ctr">
              <a:defRPr/>
            </a:pPr>
            <a:r>
              <a:rPr lang="en-US" sz="4400" b="1" dirty="0"/>
              <a:t>Schritt 3:</a:t>
            </a:r>
            <a:endParaRPr sz="4400" dirty="0"/>
          </a:p>
          <a:p>
            <a:pPr algn="ctr">
              <a:defRPr/>
            </a:pPr>
            <a:endParaRPr lang="en-US" sz="4400" b="1" dirty="0"/>
          </a:p>
          <a:p>
            <a:pPr algn="ctr">
              <a:defRPr/>
            </a:pPr>
            <a:endParaRPr lang="en-US" sz="4400" b="1" dirty="0"/>
          </a:p>
          <a:p>
            <a:pPr algn="ctr">
              <a:defRPr/>
            </a:pPr>
            <a:r>
              <a:rPr lang="de-DE" sz="4400" b="1" dirty="0"/>
              <a:t>Erstellt eine Mindmap </a:t>
            </a:r>
            <a:r>
              <a:rPr lang="de-DE" sz="4400" dirty="0"/>
              <a:t>mit allen euren Ideen, Wünsche und Vorstellungen für eine bessere Zukunft.</a:t>
            </a:r>
            <a:endParaRPr sz="4400" dirty="0"/>
          </a:p>
          <a:p>
            <a:pPr algn="ctr">
              <a:defRPr/>
            </a:pPr>
            <a:endParaRPr lang="en-US" sz="4400" dirty="0"/>
          </a:p>
          <a:p>
            <a:pPr algn="ctr">
              <a:defRPr/>
            </a:pPr>
            <a:r>
              <a:rPr lang="de-DE" sz="4400" dirty="0"/>
              <a:t>30 min</a:t>
            </a:r>
            <a:endParaRPr sz="4400" dirty="0"/>
          </a:p>
        </p:txBody>
      </p:sp>
      <p:sp>
        <p:nvSpPr>
          <p:cNvPr id="66" name="Textfeld 65"/>
          <p:cNvSpPr txBox="1"/>
          <p:nvPr/>
        </p:nvSpPr>
        <p:spPr bwMode="auto">
          <a:xfrm>
            <a:off x="18017926" y="19066002"/>
            <a:ext cx="9001000" cy="6095286"/>
          </a:xfrm>
          <a:prstGeom prst="roundRect">
            <a:avLst>
              <a:gd name="adj" fmla="val 16667"/>
            </a:avLst>
          </a:prstGeom>
        </p:spPr>
        <p:style>
          <a:lnRef idx="1">
            <a:schemeClr val="accent4"/>
          </a:lnRef>
          <a:fillRef idx="2">
            <a:schemeClr val="accent4"/>
          </a:fillRef>
          <a:effectRef idx="1">
            <a:schemeClr val="accent4"/>
          </a:effectRef>
          <a:fontRef idx="minor">
            <a:schemeClr val="dk1"/>
          </a:fontRef>
        </p:style>
        <p:txBody>
          <a:bodyPr wrap="square" rtlCol="0" anchor="ctr">
            <a:spAutoFit/>
          </a:bodyPr>
          <a:lstStyle/>
          <a:p>
            <a:pPr algn="ctr">
              <a:defRPr/>
            </a:pPr>
            <a:r>
              <a:rPr lang="en-US" sz="4400" b="1" dirty="0"/>
              <a:t>Schritt 2:</a:t>
            </a:r>
            <a:r>
              <a:rPr lang="en-US" sz="4400" dirty="0"/>
              <a:t> </a:t>
            </a:r>
            <a:endParaRPr sz="4400" dirty="0"/>
          </a:p>
          <a:p>
            <a:pPr algn="ctr">
              <a:defRPr/>
            </a:pPr>
            <a:endParaRPr lang="en-US" sz="4400" dirty="0"/>
          </a:p>
          <a:p>
            <a:pPr algn="ctr">
              <a:defRPr/>
            </a:pPr>
            <a:endParaRPr lang="en-US" sz="4400" dirty="0"/>
          </a:p>
          <a:p>
            <a:pPr algn="ctr">
              <a:defRPr/>
            </a:pPr>
            <a:r>
              <a:rPr lang="de-DE" sz="4400" b="1" dirty="0"/>
              <a:t>Tauscht euch über bisherige Eindrücke </a:t>
            </a:r>
            <a:r>
              <a:rPr lang="de-DE" sz="4400" dirty="0"/>
              <a:t>zum Thema Nachhaltigkeit und Digitalität aus. </a:t>
            </a:r>
          </a:p>
          <a:p>
            <a:pPr algn="ctr">
              <a:defRPr/>
            </a:pPr>
            <a:br>
              <a:rPr lang="de-DE" sz="4400" dirty="0"/>
            </a:br>
            <a:r>
              <a:rPr lang="de-DE" sz="4400" dirty="0"/>
              <a:t>25 min</a:t>
            </a:r>
            <a:endParaRPr dirty="0"/>
          </a:p>
        </p:txBody>
      </p:sp>
      <p:pic>
        <p:nvPicPr>
          <p:cNvPr id="88" name="Grafik 87" descr="Ein Bild, das Kreis, Grafiken enthält.&#10;&#10;Automatisch generierte Beschreibung"/>
          <p:cNvPicPr>
            <a:picLocks noChangeAspect="1"/>
          </p:cNvPicPr>
          <p:nvPr/>
        </p:nvPicPr>
        <p:blipFill>
          <a:blip r:embed="rId8"/>
          <a:stretch/>
        </p:blipFill>
        <p:spPr bwMode="auto">
          <a:xfrm>
            <a:off x="21793958" y="20323963"/>
            <a:ext cx="1369765" cy="1080830"/>
          </a:xfrm>
          <a:prstGeom prst="rect">
            <a:avLst/>
          </a:prstGeom>
        </p:spPr>
      </p:pic>
      <p:pic>
        <p:nvPicPr>
          <p:cNvPr id="15" name="Grafik 14" descr="Ein Bild, das Schwarz, Dunkelheit enthält.&#10;&#10;Automatisch generierte Beschreibung"/>
          <p:cNvPicPr>
            <a:picLocks noChangeAspect="1"/>
          </p:cNvPicPr>
          <p:nvPr/>
        </p:nvPicPr>
        <p:blipFill>
          <a:blip r:embed="rId6"/>
          <a:stretch/>
        </p:blipFill>
        <p:spPr bwMode="auto">
          <a:xfrm>
            <a:off x="20480272" y="23744439"/>
            <a:ext cx="1286612" cy="1286612"/>
          </a:xfrm>
          <a:prstGeom prst="rect">
            <a:avLst/>
          </a:prstGeom>
        </p:spPr>
      </p:pic>
      <p:pic>
        <p:nvPicPr>
          <p:cNvPr id="32" name="Grafik 31" descr="Ein Bild, das Schwarz, Dunkelheit enthält.&#10;&#10;Automatisch generierte Beschreibung"/>
          <p:cNvPicPr>
            <a:picLocks noChangeAspect="1"/>
          </p:cNvPicPr>
          <p:nvPr/>
        </p:nvPicPr>
        <p:blipFill>
          <a:blip r:embed="rId6"/>
          <a:stretch/>
        </p:blipFill>
        <p:spPr bwMode="auto">
          <a:xfrm>
            <a:off x="22864736" y="31014248"/>
            <a:ext cx="1286612" cy="1286612"/>
          </a:xfrm>
          <a:prstGeom prst="rect">
            <a:avLst/>
          </a:prstGeom>
        </p:spPr>
      </p:pic>
      <p:pic>
        <p:nvPicPr>
          <p:cNvPr id="21" name="Grafik 20" descr="Ein Bild, das Quadrat, Screenshot, Rechteck, Design enthält.&#10;&#10;Automatisch generierte Beschreibung"/>
          <p:cNvPicPr>
            <a:picLocks noChangeAspect="1"/>
          </p:cNvPicPr>
          <p:nvPr/>
        </p:nvPicPr>
        <p:blipFill>
          <a:blip r:embed="rId9"/>
          <a:stretch/>
        </p:blipFill>
        <p:spPr bwMode="auto">
          <a:xfrm>
            <a:off x="24443956" y="26776789"/>
            <a:ext cx="1400052" cy="1428169"/>
          </a:xfrm>
          <a:prstGeom prst="rect">
            <a:avLst/>
          </a:prstGeom>
        </p:spPr>
      </p:pic>
      <p:grpSp>
        <p:nvGrpSpPr>
          <p:cNvPr id="40" name="Gruppieren 39"/>
          <p:cNvGrpSpPr/>
          <p:nvPr/>
        </p:nvGrpSpPr>
        <p:grpSpPr bwMode="auto">
          <a:xfrm>
            <a:off x="12207937" y="34616549"/>
            <a:ext cx="6386829" cy="5435404"/>
            <a:chOff x="11172761" y="34221179"/>
            <a:chExt cx="6386829" cy="5435404"/>
          </a:xfrm>
        </p:grpSpPr>
        <p:sp>
          <p:nvSpPr>
            <p:cNvPr id="70" name="Textfeld 69"/>
            <p:cNvSpPr txBox="1"/>
            <p:nvPr/>
          </p:nvSpPr>
          <p:spPr bwMode="auto">
            <a:xfrm>
              <a:off x="11172761" y="34221179"/>
              <a:ext cx="6386829" cy="5414248"/>
            </a:xfrm>
            <a:prstGeom prst="roundRect">
              <a:avLst>
                <a:gd name="adj" fmla="val 16667"/>
              </a:avLst>
            </a:prstGeom>
          </p:spPr>
          <p:style>
            <a:lnRef idx="1">
              <a:schemeClr val="accent4"/>
            </a:lnRef>
            <a:fillRef idx="2">
              <a:schemeClr val="accent4"/>
            </a:fillRef>
            <a:effectRef idx="1">
              <a:schemeClr val="accent4"/>
            </a:effectRef>
            <a:fontRef idx="minor">
              <a:schemeClr val="dk1"/>
            </a:fontRef>
          </p:style>
          <p:txBody>
            <a:bodyPr wrap="square" rtlCol="0" anchor="ctr">
              <a:spAutoFit/>
            </a:bodyPr>
            <a:lstStyle/>
            <a:p>
              <a:pPr algn="ctr">
                <a:defRPr/>
              </a:pPr>
              <a:endParaRPr lang="en-US" sz="4800" b="1" dirty="0"/>
            </a:p>
            <a:p>
              <a:pPr algn="ctr">
                <a:defRPr/>
              </a:pPr>
              <a:r>
                <a:rPr lang="en-US" sz="4400" b="1" dirty="0"/>
                <a:t>Schritt 5: </a:t>
              </a:r>
              <a:endParaRPr lang="en-US" sz="4400" dirty="0"/>
            </a:p>
            <a:p>
              <a:pPr algn="ctr">
                <a:defRPr/>
              </a:pPr>
              <a:r>
                <a:rPr lang="de-DE" sz="4400" b="1" dirty="0"/>
                <a:t>Findet so viel Lösungen wie möglich</a:t>
              </a:r>
              <a:r>
                <a:rPr lang="de-DE" sz="4400" dirty="0"/>
                <a:t> für das ausgewählte Problem.</a:t>
              </a:r>
              <a:endParaRPr dirty="0"/>
            </a:p>
            <a:p>
              <a:pPr algn="ctr">
                <a:defRPr/>
              </a:pPr>
              <a:endParaRPr lang="en-US" sz="4400" b="1" dirty="0"/>
            </a:p>
            <a:p>
              <a:pPr algn="ctr">
                <a:defRPr/>
              </a:pPr>
              <a:r>
                <a:rPr lang="de-DE" sz="4400" dirty="0"/>
                <a:t>30 min</a:t>
              </a:r>
              <a:endParaRPr dirty="0"/>
            </a:p>
          </p:txBody>
        </p:sp>
        <p:pic>
          <p:nvPicPr>
            <p:cNvPr id="34" name="Grafik 33" descr="Ein Bild, das Schwarz, Dunkelheit enthält.&#10;&#10;Automatisch generierte Beschreibung"/>
            <p:cNvPicPr>
              <a:picLocks noChangeAspect="1"/>
            </p:cNvPicPr>
            <p:nvPr/>
          </p:nvPicPr>
          <p:blipFill>
            <a:blip r:embed="rId6"/>
            <a:stretch/>
          </p:blipFill>
          <p:spPr bwMode="auto">
            <a:xfrm>
              <a:off x="12298180" y="38369971"/>
              <a:ext cx="1286612" cy="1286612"/>
            </a:xfrm>
            <a:prstGeom prst="rect">
              <a:avLst/>
            </a:prstGeom>
          </p:spPr>
        </p:pic>
      </p:grpSp>
      <p:sp>
        <p:nvSpPr>
          <p:cNvPr id="72" name="Textfeld 71"/>
          <p:cNvSpPr txBox="1"/>
          <p:nvPr/>
        </p:nvSpPr>
        <p:spPr bwMode="auto">
          <a:xfrm>
            <a:off x="3163479" y="33193641"/>
            <a:ext cx="8229711" cy="5346144"/>
          </a:xfrm>
          <a:prstGeom prst="roundRect">
            <a:avLst>
              <a:gd name="adj" fmla="val 16667"/>
            </a:avLst>
          </a:prstGeom>
        </p:spPr>
        <p:style>
          <a:lnRef idx="1">
            <a:schemeClr val="accent4"/>
          </a:lnRef>
          <a:fillRef idx="2">
            <a:schemeClr val="accent4"/>
          </a:fillRef>
          <a:effectRef idx="1">
            <a:schemeClr val="accent4"/>
          </a:effectRef>
          <a:fontRef idx="minor">
            <a:schemeClr val="dk1"/>
          </a:fontRef>
        </p:style>
        <p:txBody>
          <a:bodyPr wrap="square" rtlCol="0" anchor="ctr">
            <a:spAutoFit/>
          </a:bodyPr>
          <a:lstStyle/>
          <a:p>
            <a:pPr algn="ctr">
              <a:defRPr/>
            </a:pPr>
            <a:r>
              <a:rPr lang="en-US" sz="4400" b="1" dirty="0"/>
              <a:t>Schritt 6: </a:t>
            </a:r>
            <a:endParaRPr dirty="0"/>
          </a:p>
          <a:p>
            <a:pPr algn="ctr">
              <a:defRPr/>
            </a:pPr>
            <a:endParaRPr lang="en-US" sz="4400" dirty="0"/>
          </a:p>
          <a:p>
            <a:pPr algn="ctr">
              <a:defRPr/>
            </a:pPr>
            <a:endParaRPr lang="de-DE" sz="4400" dirty="0"/>
          </a:p>
          <a:p>
            <a:pPr algn="ctr">
              <a:defRPr/>
            </a:pPr>
            <a:r>
              <a:rPr lang="de-DE" sz="4400" b="1" dirty="0"/>
              <a:t>Konkretisiert die Lösungswege für das ausgewählte Problem.</a:t>
            </a:r>
          </a:p>
          <a:p>
            <a:pPr algn="ctr">
              <a:defRPr/>
            </a:pPr>
            <a:endParaRPr lang="en-US" sz="4400" dirty="0"/>
          </a:p>
          <a:p>
            <a:pPr algn="ctr">
              <a:defRPr/>
            </a:pPr>
            <a:r>
              <a:rPr lang="de-DE" sz="4400" dirty="0"/>
              <a:t>20 min</a:t>
            </a:r>
            <a:endParaRPr dirty="0"/>
          </a:p>
        </p:txBody>
      </p:sp>
      <p:pic>
        <p:nvPicPr>
          <p:cNvPr id="45" name="Grafik 44" descr="Ein Bild, das Screenshot, Kreis, Rechteck, Symmetrie enthält.&#10;&#10;Automatisch generierte Beschreibung"/>
          <p:cNvPicPr>
            <a:picLocks noChangeAspect="1"/>
          </p:cNvPicPr>
          <p:nvPr/>
        </p:nvPicPr>
        <p:blipFill>
          <a:blip r:embed="rId10"/>
          <a:stretch/>
        </p:blipFill>
        <p:spPr bwMode="auto">
          <a:xfrm>
            <a:off x="6863440" y="34294775"/>
            <a:ext cx="839898" cy="1162100"/>
          </a:xfrm>
          <a:prstGeom prst="rect">
            <a:avLst/>
          </a:prstGeom>
        </p:spPr>
      </p:pic>
      <p:pic>
        <p:nvPicPr>
          <p:cNvPr id="48" name="Grafik 47" descr="Ein Bild, das Schwarz, Dunkelheit enthält.&#10;&#10;Automatisch generierte Beschreibung"/>
          <p:cNvPicPr>
            <a:picLocks noChangeAspect="1"/>
          </p:cNvPicPr>
          <p:nvPr/>
        </p:nvPicPr>
        <p:blipFill>
          <a:blip r:embed="rId6"/>
          <a:stretch/>
        </p:blipFill>
        <p:spPr bwMode="auto">
          <a:xfrm>
            <a:off x="5269200" y="37184891"/>
            <a:ext cx="1286612" cy="1286612"/>
          </a:xfrm>
          <a:prstGeom prst="rect">
            <a:avLst/>
          </a:prstGeom>
        </p:spPr>
      </p:pic>
      <p:sp>
        <p:nvSpPr>
          <p:cNvPr id="71" name="Textfeld 70"/>
          <p:cNvSpPr txBox="1"/>
          <p:nvPr/>
        </p:nvSpPr>
        <p:spPr bwMode="auto">
          <a:xfrm>
            <a:off x="3688334" y="27234529"/>
            <a:ext cx="7003462" cy="5346144"/>
          </a:xfrm>
          <a:prstGeom prst="roundRect">
            <a:avLst>
              <a:gd name="adj" fmla="val 16667"/>
            </a:avLst>
          </a:prstGeom>
        </p:spPr>
        <p:style>
          <a:lnRef idx="1">
            <a:schemeClr val="accent4"/>
          </a:lnRef>
          <a:fillRef idx="2">
            <a:schemeClr val="accent4"/>
          </a:fillRef>
          <a:effectRef idx="1">
            <a:schemeClr val="accent4"/>
          </a:effectRef>
          <a:fontRef idx="minor">
            <a:schemeClr val="dk1"/>
          </a:fontRef>
        </p:style>
        <p:txBody>
          <a:bodyPr wrap="square" rtlCol="0" anchor="ctr">
            <a:spAutoFit/>
          </a:bodyPr>
          <a:lstStyle/>
          <a:p>
            <a:pPr algn="ctr">
              <a:defRPr/>
            </a:pPr>
            <a:r>
              <a:rPr lang="en-US" sz="4400" b="1" dirty="0"/>
              <a:t>Schritt 7: </a:t>
            </a:r>
            <a:endParaRPr dirty="0"/>
          </a:p>
          <a:p>
            <a:pPr algn="ctr">
              <a:defRPr/>
            </a:pPr>
            <a:endParaRPr lang="en-US" sz="4400" b="1" dirty="0"/>
          </a:p>
          <a:p>
            <a:pPr algn="ctr">
              <a:defRPr/>
            </a:pPr>
            <a:r>
              <a:rPr lang="de-DE" sz="4400" b="1" dirty="0"/>
              <a:t>Resolution: </a:t>
            </a:r>
            <a:r>
              <a:rPr lang="de-DE" sz="4400" dirty="0"/>
              <a:t>Formuliert eure Vorschläge für eine bessere Zukunft.</a:t>
            </a:r>
            <a:r>
              <a:rPr lang="de-DE" sz="4400" b="1" dirty="0"/>
              <a:t> </a:t>
            </a:r>
            <a:endParaRPr dirty="0"/>
          </a:p>
          <a:p>
            <a:pPr algn="ctr">
              <a:defRPr/>
            </a:pPr>
            <a:endParaRPr lang="en-US" sz="4400" dirty="0"/>
          </a:p>
          <a:p>
            <a:pPr algn="ctr">
              <a:defRPr/>
            </a:pPr>
            <a:r>
              <a:rPr lang="de-DE" sz="4400" dirty="0"/>
              <a:t>15 min</a:t>
            </a:r>
            <a:endParaRPr dirty="0"/>
          </a:p>
        </p:txBody>
      </p:sp>
      <p:pic>
        <p:nvPicPr>
          <p:cNvPr id="51" name="Grafik 50" descr="Ein Bild, das Clipart, Kunst, Entwurf, Grafiken enthält.&#10;&#10;Automatisch generierte Beschreibung"/>
          <p:cNvPicPr>
            <a:picLocks noChangeAspect="1"/>
          </p:cNvPicPr>
          <p:nvPr/>
        </p:nvPicPr>
        <p:blipFill>
          <a:blip r:embed="rId11"/>
          <a:stretch/>
        </p:blipFill>
        <p:spPr bwMode="auto">
          <a:xfrm>
            <a:off x="6734553" y="28075833"/>
            <a:ext cx="787554" cy="983317"/>
          </a:xfrm>
          <a:prstGeom prst="rect">
            <a:avLst/>
          </a:prstGeom>
        </p:spPr>
      </p:pic>
      <p:pic>
        <p:nvPicPr>
          <p:cNvPr id="52" name="Grafik 51" descr="Ein Bild, das Schwarz, Dunkelheit enthält.&#10;&#10;Automatisch generierte Beschreibung"/>
          <p:cNvPicPr>
            <a:picLocks noChangeAspect="1"/>
          </p:cNvPicPr>
          <p:nvPr/>
        </p:nvPicPr>
        <p:blipFill>
          <a:blip r:embed="rId6"/>
          <a:stretch/>
        </p:blipFill>
        <p:spPr bwMode="auto">
          <a:xfrm>
            <a:off x="5107538" y="31233358"/>
            <a:ext cx="1286612" cy="1286612"/>
          </a:xfrm>
          <a:prstGeom prst="rect">
            <a:avLst/>
          </a:prstGeom>
        </p:spPr>
      </p:pic>
      <p:sp>
        <p:nvSpPr>
          <p:cNvPr id="73" name="Textfeld 72"/>
          <p:cNvSpPr txBox="1"/>
          <p:nvPr/>
        </p:nvSpPr>
        <p:spPr bwMode="auto">
          <a:xfrm>
            <a:off x="3904358" y="19057088"/>
            <a:ext cx="8833240" cy="7457361"/>
          </a:xfrm>
          <a:prstGeom prst="roundRect">
            <a:avLst>
              <a:gd name="adj" fmla="val 16667"/>
            </a:avLst>
          </a:prstGeom>
        </p:spPr>
        <p:style>
          <a:lnRef idx="1">
            <a:schemeClr val="accent4"/>
          </a:lnRef>
          <a:fillRef idx="2">
            <a:schemeClr val="accent4"/>
          </a:fillRef>
          <a:effectRef idx="1">
            <a:schemeClr val="accent4"/>
          </a:effectRef>
          <a:fontRef idx="minor">
            <a:schemeClr val="dk1"/>
          </a:fontRef>
        </p:style>
        <p:txBody>
          <a:bodyPr wrap="square" rtlCol="0" anchor="ctr">
            <a:spAutoFit/>
          </a:bodyPr>
          <a:lstStyle/>
          <a:p>
            <a:pPr algn="ctr">
              <a:defRPr/>
            </a:pPr>
            <a:r>
              <a:rPr lang="en-US" sz="4400" b="1" dirty="0"/>
              <a:t>Schritt 8: </a:t>
            </a:r>
          </a:p>
          <a:p>
            <a:pPr algn="ctr">
              <a:defRPr/>
            </a:pPr>
            <a:endParaRPr lang="de-DE" dirty="0"/>
          </a:p>
          <a:p>
            <a:pPr algn="ctr">
              <a:defRPr/>
            </a:pPr>
            <a:endParaRPr dirty="0"/>
          </a:p>
          <a:p>
            <a:pPr algn="ctr">
              <a:defRPr/>
            </a:pPr>
            <a:endParaRPr lang="en-US" sz="4400" b="1" dirty="0"/>
          </a:p>
          <a:p>
            <a:pPr algn="ctr">
              <a:defRPr/>
            </a:pPr>
            <a:r>
              <a:rPr lang="en-US" sz="4400" b="1" dirty="0" err="1"/>
              <a:t>Teilen</a:t>
            </a:r>
            <a:r>
              <a:rPr lang="en-US" sz="4400" b="1" dirty="0"/>
              <a:t> und </a:t>
            </a:r>
            <a:r>
              <a:rPr lang="en-US" sz="4400" b="1" dirty="0" err="1"/>
              <a:t>Diskutieren</a:t>
            </a:r>
            <a:endParaRPr lang="en-US" sz="4400" b="1" dirty="0"/>
          </a:p>
          <a:p>
            <a:pPr algn="ctr">
              <a:defRPr/>
            </a:pPr>
            <a:r>
              <a:rPr lang="de-DE" sz="4400" dirty="0"/>
              <a:t>Teilt und diskutiert eure Lösungsvorschläge mit anderen! Findet Gemeinsamkeiten! Zieht an einem Strang.</a:t>
            </a:r>
            <a:endParaRPr dirty="0"/>
          </a:p>
          <a:p>
            <a:pPr algn="ctr">
              <a:defRPr/>
            </a:pPr>
            <a:endParaRPr lang="en-US" sz="4400" dirty="0"/>
          </a:p>
          <a:p>
            <a:pPr algn="ctr">
              <a:defRPr/>
            </a:pPr>
            <a:r>
              <a:rPr lang="en-US" sz="4400" dirty="0"/>
              <a:t>30 min</a:t>
            </a:r>
            <a:endParaRPr lang="de-DE" sz="4400" dirty="0"/>
          </a:p>
        </p:txBody>
      </p:sp>
      <p:pic>
        <p:nvPicPr>
          <p:cNvPr id="55" name="Grafik 54" descr="Ein Bild, das Kreis, Screenshot, Grafiken, Design enthält.&#10;&#10;Automatisch generierte Beschreibung"/>
          <p:cNvPicPr>
            <a:picLocks noChangeAspect="1"/>
          </p:cNvPicPr>
          <p:nvPr/>
        </p:nvPicPr>
        <p:blipFill>
          <a:blip r:embed="rId12"/>
          <a:stretch/>
        </p:blipFill>
        <p:spPr bwMode="auto">
          <a:xfrm>
            <a:off x="7632936" y="20212725"/>
            <a:ext cx="1039363" cy="1200526"/>
          </a:xfrm>
          <a:prstGeom prst="rect">
            <a:avLst/>
          </a:prstGeom>
        </p:spPr>
      </p:pic>
      <p:pic>
        <p:nvPicPr>
          <p:cNvPr id="56" name="Grafik 55" descr="Ein Bild, das Schwarz, Dunkelheit enthält.&#10;&#10;Automatisch generierte Beschreibung"/>
          <p:cNvPicPr>
            <a:picLocks noChangeAspect="1"/>
          </p:cNvPicPr>
          <p:nvPr/>
        </p:nvPicPr>
        <p:blipFill>
          <a:blip r:embed="rId6"/>
          <a:stretch/>
        </p:blipFill>
        <p:spPr bwMode="auto">
          <a:xfrm>
            <a:off x="6346324" y="25111928"/>
            <a:ext cx="1286612" cy="1286612"/>
          </a:xfrm>
          <a:prstGeom prst="rect">
            <a:avLst/>
          </a:prstGeom>
        </p:spPr>
      </p:pic>
      <p:sp>
        <p:nvSpPr>
          <p:cNvPr id="58" name="Textfeld 57"/>
          <p:cNvSpPr txBox="1"/>
          <p:nvPr/>
        </p:nvSpPr>
        <p:spPr bwMode="auto">
          <a:xfrm>
            <a:off x="944457" y="11536785"/>
            <a:ext cx="19535815" cy="6844427"/>
          </a:xfrm>
          <a:prstGeom prst="roundRect">
            <a:avLst>
              <a:gd name="adj" fmla="val 16667"/>
            </a:avLst>
          </a:prstGeom>
        </p:spPr>
        <p:style>
          <a:lnRef idx="1">
            <a:schemeClr val="accent4"/>
          </a:lnRef>
          <a:fillRef idx="2">
            <a:schemeClr val="accent4"/>
          </a:fillRef>
          <a:effectRef idx="1">
            <a:schemeClr val="accent4"/>
          </a:effectRef>
          <a:fontRef idx="minor">
            <a:schemeClr val="dk1"/>
          </a:fontRef>
        </p:style>
        <p:txBody>
          <a:bodyPr wrap="square" rtlCol="0" anchor="ctr">
            <a:spAutoFit/>
          </a:bodyPr>
          <a:lstStyle/>
          <a:p>
            <a:pPr>
              <a:defRPr/>
            </a:pPr>
            <a:r>
              <a:rPr lang="de-DE" sz="4400" b="1" dirty="0">
                <a:latin typeface="Calibri Light" panose="020F0302020204030204" pitchFamily="34" charset="0"/>
                <a:cs typeface="Calibri Light" panose="020F0302020204030204" pitchFamily="34" charset="0"/>
              </a:rPr>
              <a:t>Die Methode </a:t>
            </a:r>
            <a:endParaRPr dirty="0">
              <a:latin typeface="Calibri Light" panose="020F0302020204030204" pitchFamily="34" charset="0"/>
              <a:cs typeface="Calibri Light" panose="020F0302020204030204" pitchFamily="34" charset="0"/>
            </a:endParaRPr>
          </a:p>
          <a:p>
            <a:pPr>
              <a:defRPr/>
            </a:pPr>
            <a:r>
              <a:rPr lang="de-DE" sz="4400" dirty="0">
                <a:latin typeface="Calibri Light" panose="020F0302020204030204" pitchFamily="34" charset="0"/>
                <a:cs typeface="Calibri Light" panose="020F0302020204030204" pitchFamily="34" charset="0"/>
              </a:rPr>
              <a:t>Die Zukunftswerkstatt ist eine bewährte Methode, die entwickelt wurde, damit Personengruppen inspiriert werden sich mit ihren Vorstellungen und Wünschen für eine gemeinsame Zukunft auseinanderzusetzen. Im Zentrum der Zukunftswerkstatt steht, dass sich Personen mit bereitgestellten Informationen und Materialien auseinandersetzen, die dann zur Grundlage von Zukunftsüberlegungen genommen werden.</a:t>
            </a:r>
          </a:p>
          <a:p>
            <a:pPr>
              <a:defRPr/>
            </a:pPr>
            <a:r>
              <a:rPr lang="de-DE" sz="4400" dirty="0">
                <a:latin typeface="Calibri Light" panose="020F0302020204030204" pitchFamily="34" charset="0"/>
                <a:cs typeface="Calibri Light" panose="020F0302020204030204" pitchFamily="34" charset="0"/>
              </a:rPr>
              <a:t>Diese Zukunftswerkstatt ist nach dem didaktischen Konzept weiterentwickelt, erprobt und angepasst worden.</a:t>
            </a:r>
            <a:endParaRPr lang="en-US" sz="4400" dirty="0">
              <a:latin typeface="Calibri Light" panose="020F0302020204030204" pitchFamily="34" charset="0"/>
              <a:cs typeface="Calibri Light" panose="020F0302020204030204" pitchFamily="34" charset="0"/>
            </a:endParaRPr>
          </a:p>
        </p:txBody>
      </p:sp>
      <p:sp>
        <p:nvSpPr>
          <p:cNvPr id="61" name="Pfeil: nach unten gekrümmt 60"/>
          <p:cNvSpPr/>
          <p:nvPr/>
        </p:nvSpPr>
        <p:spPr bwMode="auto">
          <a:xfrm rot="3325447">
            <a:off x="25806142" y="10068663"/>
            <a:ext cx="4241816" cy="1711320"/>
          </a:xfrm>
          <a:prstGeom prst="curvedDownArrow">
            <a:avLst>
              <a:gd name="adj1" fmla="val 25000"/>
              <a:gd name="adj2" fmla="val 50000"/>
              <a:gd name="adj3" fmla="val 25000"/>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de-DE">
              <a:solidFill>
                <a:schemeClr val="tx1"/>
              </a:solidFill>
            </a:endParaRPr>
          </a:p>
        </p:txBody>
      </p:sp>
      <p:pic>
        <p:nvPicPr>
          <p:cNvPr id="9" name="Grafik 8"/>
          <p:cNvPicPr>
            <a:picLocks noChangeAspect="1"/>
          </p:cNvPicPr>
          <p:nvPr/>
        </p:nvPicPr>
        <p:blipFill>
          <a:blip r:embed="rId13">
            <a:extLst>
              <a:ext uri="{28A0092B-C50C-407E-A947-70E740481C1C}">
                <a14:useLocalDpi xmlns:a14="http://schemas.microsoft.com/office/drawing/2010/main" val="0"/>
              </a:ext>
            </a:extLst>
          </a:blip>
          <a:srcRect/>
          <a:stretch/>
        </p:blipFill>
        <p:spPr bwMode="auto">
          <a:xfrm>
            <a:off x="24517075" y="12409908"/>
            <a:ext cx="3354379" cy="3354379"/>
          </a:xfrm>
          <a:prstGeom prst="rect">
            <a:avLst/>
          </a:prstGeom>
        </p:spPr>
      </p:pic>
      <p:sp>
        <p:nvSpPr>
          <p:cNvPr id="69" name="Textfeld 68"/>
          <p:cNvSpPr txBox="1"/>
          <p:nvPr/>
        </p:nvSpPr>
        <p:spPr bwMode="auto">
          <a:xfrm>
            <a:off x="19134543" y="32923161"/>
            <a:ext cx="8229711" cy="3098721"/>
          </a:xfrm>
          <a:prstGeom prst="roundRect">
            <a:avLst>
              <a:gd name="adj" fmla="val 16667"/>
            </a:avLst>
          </a:prstGeom>
        </p:spPr>
        <p:style>
          <a:lnRef idx="1">
            <a:schemeClr val="accent4"/>
          </a:lnRef>
          <a:fillRef idx="2">
            <a:schemeClr val="accent4"/>
          </a:fillRef>
          <a:effectRef idx="1">
            <a:schemeClr val="accent4"/>
          </a:effectRef>
          <a:fontRef idx="minor">
            <a:schemeClr val="dk1"/>
          </a:fontRef>
        </p:style>
        <p:txBody>
          <a:bodyPr wrap="square" rtlCol="0" anchor="ctr">
            <a:spAutoFit/>
          </a:bodyPr>
          <a:lstStyle/>
          <a:p>
            <a:pPr algn="ctr">
              <a:defRPr/>
            </a:pPr>
            <a:r>
              <a:rPr lang="en-US" sz="4400" b="1" dirty="0"/>
              <a:t>Schritt 4:</a:t>
            </a:r>
            <a:endParaRPr sz="4400" dirty="0"/>
          </a:p>
          <a:p>
            <a:pPr algn="ctr">
              <a:defRPr/>
            </a:pPr>
            <a:r>
              <a:rPr lang="de-DE" sz="4400" b="1" dirty="0"/>
              <a:t>Ordnet </a:t>
            </a:r>
            <a:r>
              <a:rPr lang="de-DE" sz="4400" dirty="0"/>
              <a:t>eure Ergebnisse.</a:t>
            </a:r>
            <a:br>
              <a:rPr lang="de-DE" sz="4400" dirty="0"/>
            </a:br>
            <a:endParaRPr lang="en-US" sz="4400" dirty="0"/>
          </a:p>
          <a:p>
            <a:pPr algn="ctr">
              <a:defRPr/>
            </a:pPr>
            <a:r>
              <a:rPr lang="de-DE" sz="4400" dirty="0"/>
              <a:t>20 min</a:t>
            </a:r>
            <a:endParaRPr sz="4400" dirty="0"/>
          </a:p>
        </p:txBody>
      </p:sp>
      <p:grpSp>
        <p:nvGrpSpPr>
          <p:cNvPr id="7" name="Gruppieren 6"/>
          <p:cNvGrpSpPr/>
          <p:nvPr/>
        </p:nvGrpSpPr>
        <p:grpSpPr bwMode="auto">
          <a:xfrm>
            <a:off x="20717264" y="35745846"/>
            <a:ext cx="9016007" cy="5156265"/>
            <a:chOff x="22438007" y="36629381"/>
            <a:chExt cx="7479087" cy="4619652"/>
          </a:xfrm>
        </p:grpSpPr>
        <p:sp>
          <p:nvSpPr>
            <p:cNvPr id="17" name="Flussdiagramm: Lochstreifen 16"/>
            <p:cNvSpPr/>
            <p:nvPr/>
          </p:nvSpPr>
          <p:spPr bwMode="auto">
            <a:xfrm>
              <a:off x="22438007" y="36629381"/>
              <a:ext cx="7479087" cy="4619652"/>
            </a:xfrm>
            <a:prstGeom prst="flowChartPunchedTape">
              <a:avLst/>
            </a:prstGeom>
            <a:solidFill>
              <a:schemeClr val="bg1">
                <a:lumMod val="95000"/>
              </a:schemeClr>
            </a:solid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r>
                <a:rPr lang="de-AT" sz="4000" dirty="0">
                  <a:solidFill>
                    <a:schemeClr val="tx1"/>
                  </a:solidFill>
                </a:rPr>
                <a:t>Dieses Problem wollen wir lösen:</a:t>
              </a:r>
              <a:endParaRPr dirty="0"/>
            </a:p>
            <a:p>
              <a:pPr algn="ctr">
                <a:defRPr/>
              </a:pPr>
              <a:endParaRPr lang="de-DE" sz="3200" dirty="0">
                <a:solidFill>
                  <a:schemeClr val="tx1"/>
                </a:solidFill>
              </a:endParaRPr>
            </a:p>
            <a:p>
              <a:pPr algn="ctr">
                <a:defRPr/>
              </a:pPr>
              <a:endParaRPr lang="de-DE" dirty="0">
                <a:solidFill>
                  <a:schemeClr val="tx1"/>
                </a:solidFill>
              </a:endParaRPr>
            </a:p>
            <a:p>
              <a:pPr algn="ctr">
                <a:defRPr/>
              </a:pPr>
              <a:endParaRPr lang="de-DE" dirty="0">
                <a:solidFill>
                  <a:schemeClr val="tx1"/>
                </a:solidFill>
              </a:endParaRPr>
            </a:p>
            <a:p>
              <a:pPr algn="ctr">
                <a:defRPr/>
              </a:pPr>
              <a:endParaRPr lang="de-DE" dirty="0">
                <a:solidFill>
                  <a:schemeClr val="tx1"/>
                </a:solidFill>
              </a:endParaRPr>
            </a:p>
            <a:p>
              <a:pPr algn="ctr">
                <a:defRPr/>
              </a:pPr>
              <a:r>
                <a:rPr lang="de-DE" dirty="0">
                  <a:solidFill>
                    <a:schemeClr val="tx1"/>
                  </a:solidFill>
                </a:rPr>
                <a:t>____________________________________________________________</a:t>
              </a:r>
              <a:endParaRPr dirty="0"/>
            </a:p>
            <a:p>
              <a:pPr algn="ctr">
                <a:defRPr/>
              </a:pPr>
              <a:endParaRPr lang="de-DE" dirty="0">
                <a:solidFill>
                  <a:schemeClr val="tx1"/>
                </a:solidFill>
              </a:endParaRPr>
            </a:p>
          </p:txBody>
        </p:sp>
        <p:pic>
          <p:nvPicPr>
            <p:cNvPr id="20" name="Grafik 19" descr="Ein Bild, das Schwarz, Screenshot, Dunkelheit, monochrom enthält.&#10;&#10;Automatisch generierte Beschreibung"/>
            <p:cNvPicPr>
              <a:picLocks noChangeAspect="1"/>
            </p:cNvPicPr>
            <p:nvPr/>
          </p:nvPicPr>
          <p:blipFill>
            <a:blip r:embed="rId14"/>
            <a:stretch/>
          </p:blipFill>
          <p:spPr bwMode="auto">
            <a:xfrm>
              <a:off x="23331162" y="38455435"/>
              <a:ext cx="670131" cy="1340262"/>
            </a:xfrm>
            <a:prstGeom prst="rect">
              <a:avLst/>
            </a:prstGeom>
          </p:spPr>
        </p:pic>
      </p:grpSp>
      <p:sp>
        <p:nvSpPr>
          <p:cNvPr id="82" name="Scrollen: vertikal 81"/>
          <p:cNvSpPr/>
          <p:nvPr/>
        </p:nvSpPr>
        <p:spPr bwMode="auto">
          <a:xfrm>
            <a:off x="0" y="28075833"/>
            <a:ext cx="4069400" cy="4201722"/>
          </a:xfrm>
          <a:prstGeom prst="verticalScroll">
            <a:avLst>
              <a:gd name="adj" fmla="val 12500"/>
            </a:avLst>
          </a:prstGeom>
          <a:solidFill>
            <a:schemeClr val="accent4">
              <a:lumMod val="20000"/>
              <a:lumOff val="80000"/>
            </a:schemeClr>
          </a:solidFill>
          <a:ln>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de-DE"/>
          </a:p>
        </p:txBody>
      </p:sp>
      <p:pic>
        <p:nvPicPr>
          <p:cNvPr id="83" name="Grafik 82" descr="Ein Bild, das Schwarz, Screenshot, Dunkelheit, monochrom enthält.&#10;&#10;Automatisch generierte Beschreibung"/>
          <p:cNvPicPr>
            <a:picLocks noChangeAspect="1"/>
          </p:cNvPicPr>
          <p:nvPr/>
        </p:nvPicPr>
        <p:blipFill>
          <a:blip r:embed="rId15"/>
          <a:stretch/>
        </p:blipFill>
        <p:spPr bwMode="auto">
          <a:xfrm>
            <a:off x="3157298" y="28285888"/>
            <a:ext cx="371772" cy="688442"/>
          </a:xfrm>
          <a:prstGeom prst="rect">
            <a:avLst/>
          </a:prstGeom>
        </p:spPr>
      </p:pic>
      <p:sp>
        <p:nvSpPr>
          <p:cNvPr id="84" name="Textfeld 83"/>
          <p:cNvSpPr txBox="1"/>
          <p:nvPr/>
        </p:nvSpPr>
        <p:spPr bwMode="auto">
          <a:xfrm>
            <a:off x="829580" y="28651069"/>
            <a:ext cx="2695935" cy="954107"/>
          </a:xfrm>
          <a:prstGeom prst="rect">
            <a:avLst/>
          </a:prstGeom>
          <a:noFill/>
        </p:spPr>
        <p:txBody>
          <a:bodyPr wrap="square" rtlCol="0">
            <a:spAutoFit/>
          </a:bodyPr>
          <a:lstStyle/>
          <a:p>
            <a:pPr>
              <a:defRPr/>
            </a:pPr>
            <a:r>
              <a:rPr lang="de-DE" sz="2800" b="1">
                <a:latin typeface="Bradley Hand ITC"/>
                <a:ea typeface="Batang"/>
              </a:rPr>
              <a:t>Unsere Resolution</a:t>
            </a:r>
            <a:endParaRPr dirty="0"/>
          </a:p>
        </p:txBody>
      </p:sp>
      <p:grpSp>
        <p:nvGrpSpPr>
          <p:cNvPr id="90" name="Gruppieren 89"/>
          <p:cNvGrpSpPr/>
          <p:nvPr/>
        </p:nvGrpSpPr>
        <p:grpSpPr bwMode="auto">
          <a:xfrm>
            <a:off x="17807439" y="34579345"/>
            <a:ext cx="1218599" cy="4504084"/>
            <a:chOff x="2660045" y="21301283"/>
            <a:chExt cx="1218599" cy="4504084"/>
          </a:xfrm>
        </p:grpSpPr>
        <p:sp>
          <p:nvSpPr>
            <p:cNvPr id="85" name="Ellipse 84"/>
            <p:cNvSpPr/>
            <p:nvPr/>
          </p:nvSpPr>
          <p:spPr bwMode="auto">
            <a:xfrm>
              <a:off x="2660045" y="21301283"/>
              <a:ext cx="1218599" cy="1752672"/>
            </a:xfrm>
            <a:prstGeom prst="ellipse">
              <a:avLst/>
            </a:prstGeom>
            <a:gradFill>
              <a:gsLst>
                <a:gs pos="0">
                  <a:srgbClr val="FF0000"/>
                </a:gs>
                <a:gs pos="25000">
                  <a:srgbClr val="FFC000"/>
                </a:gs>
                <a:gs pos="49000">
                  <a:srgbClr val="FFFF00"/>
                </a:gs>
                <a:gs pos="74500">
                  <a:srgbClr val="92D050"/>
                </a:gs>
                <a:gs pos="100000">
                  <a:srgbClr val="00B0F0"/>
                </a:gs>
              </a:gsLst>
              <a:lin ang="540000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86" name="Trapezoid 85"/>
            <p:cNvSpPr/>
            <p:nvPr/>
          </p:nvSpPr>
          <p:spPr bwMode="auto">
            <a:xfrm>
              <a:off x="3184533" y="23027953"/>
              <a:ext cx="144016" cy="144016"/>
            </a:xfrm>
            <a:prstGeom prst="trapezoid">
              <a:avLst>
                <a:gd name="adj" fmla="val 25000"/>
              </a:avLst>
            </a:prstGeom>
            <a:solidFill>
              <a:srgbClr val="00B0F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de-DE"/>
            </a:p>
          </p:txBody>
        </p:sp>
        <p:cxnSp>
          <p:nvCxnSpPr>
            <p:cNvPr id="89" name="Verbinder: gekrümmt 88"/>
            <p:cNvCxnSpPr>
              <a:cxnSpLocks/>
            </p:cNvCxnSpPr>
            <p:nvPr/>
          </p:nvCxnSpPr>
          <p:spPr bwMode="auto">
            <a:xfrm rot="16199999" flipH="1">
              <a:off x="2252131" y="24178854"/>
              <a:ext cx="2630923" cy="622103"/>
            </a:xfrm>
            <a:prstGeom prst="curvedConnector3">
              <a:avLst>
                <a:gd name="adj1" fmla="val 50000"/>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1" name="Gruppieren 90"/>
          <p:cNvGrpSpPr/>
          <p:nvPr/>
        </p:nvGrpSpPr>
        <p:grpSpPr bwMode="auto">
          <a:xfrm>
            <a:off x="11469454" y="37104845"/>
            <a:ext cx="1218599" cy="3094466"/>
            <a:chOff x="2660045" y="21301283"/>
            <a:chExt cx="1218599" cy="3094466"/>
          </a:xfrm>
        </p:grpSpPr>
        <p:sp>
          <p:nvSpPr>
            <p:cNvPr id="92" name="Ellipse 91"/>
            <p:cNvSpPr/>
            <p:nvPr/>
          </p:nvSpPr>
          <p:spPr bwMode="auto">
            <a:xfrm>
              <a:off x="2660045" y="21301283"/>
              <a:ext cx="1218599" cy="1752672"/>
            </a:xfrm>
            <a:prstGeom prst="ellipse">
              <a:avLst/>
            </a:prstGeom>
            <a:gradFill>
              <a:gsLst>
                <a:gs pos="0">
                  <a:srgbClr val="FF0000"/>
                </a:gs>
                <a:gs pos="25000">
                  <a:srgbClr val="FFC000"/>
                </a:gs>
                <a:gs pos="49000">
                  <a:srgbClr val="FFFF00"/>
                </a:gs>
                <a:gs pos="74500">
                  <a:srgbClr val="92D050"/>
                </a:gs>
                <a:gs pos="100000">
                  <a:srgbClr val="00B0F0"/>
                </a:gs>
              </a:gsLst>
              <a:lin ang="5400000" scaled="1"/>
            </a:gra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93" name="Trapezoid 92"/>
            <p:cNvSpPr/>
            <p:nvPr/>
          </p:nvSpPr>
          <p:spPr bwMode="auto">
            <a:xfrm>
              <a:off x="3184533" y="23027953"/>
              <a:ext cx="144016" cy="144016"/>
            </a:xfrm>
            <a:prstGeom prst="trapezoid">
              <a:avLst>
                <a:gd name="adj" fmla="val 25000"/>
              </a:avLst>
            </a:prstGeom>
            <a:solidFill>
              <a:srgbClr val="00B0F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de-DE"/>
            </a:p>
          </p:txBody>
        </p:sp>
        <p:cxnSp>
          <p:nvCxnSpPr>
            <p:cNvPr id="94" name="Verbinder: gekrümmt 93"/>
            <p:cNvCxnSpPr>
              <a:cxnSpLocks/>
            </p:cNvCxnSpPr>
            <p:nvPr/>
          </p:nvCxnSpPr>
          <p:spPr bwMode="auto">
            <a:xfrm rot="16199999" flipH="1">
              <a:off x="2700065" y="23730920"/>
              <a:ext cx="1221304" cy="108352"/>
            </a:xfrm>
            <a:prstGeom prst="curvedConnector3">
              <a:avLst>
                <a:gd name="adj1" fmla="val 50000"/>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99" name="Grafik 98"/>
          <p:cNvPicPr>
            <a:picLocks noChangeAspect="1"/>
          </p:cNvPicPr>
          <p:nvPr/>
        </p:nvPicPr>
        <p:blipFill>
          <a:blip r:embed="rId16">
            <a:duotone>
              <a:schemeClr val="accent6">
                <a:shade val="45000"/>
                <a:satMod val="135000"/>
              </a:schemeClr>
              <a:prstClr val="white"/>
            </a:duotone>
          </a:blip>
          <a:stretch/>
        </p:blipFill>
        <p:spPr bwMode="auto">
          <a:xfrm rot="6345625" flipV="1">
            <a:off x="27216861" y="34345251"/>
            <a:ext cx="1968318" cy="2283599"/>
          </a:xfrm>
          <a:prstGeom prst="rect">
            <a:avLst/>
          </a:prstGeom>
          <a:ln>
            <a:noFill/>
          </a:ln>
        </p:spPr>
      </p:pic>
      <p:pic>
        <p:nvPicPr>
          <p:cNvPr id="100" name="Grafik 99"/>
          <p:cNvPicPr>
            <a:picLocks noChangeAspect="1"/>
          </p:cNvPicPr>
          <p:nvPr/>
        </p:nvPicPr>
        <p:blipFill>
          <a:blip r:embed="rId16">
            <a:duotone>
              <a:schemeClr val="accent6">
                <a:shade val="45000"/>
                <a:satMod val="135000"/>
              </a:schemeClr>
              <a:prstClr val="white"/>
            </a:duotone>
          </a:blip>
          <a:srcRect l="35933" t="19791"/>
          <a:stretch/>
        </p:blipFill>
        <p:spPr bwMode="auto">
          <a:xfrm rot="6625674" flipH="1">
            <a:off x="2336338" y="32306450"/>
            <a:ext cx="2013691" cy="2521054"/>
          </a:xfrm>
          <a:prstGeom prst="rect">
            <a:avLst/>
          </a:prstGeom>
          <a:ln>
            <a:noFill/>
          </a:ln>
        </p:spPr>
      </p:pic>
      <p:pic>
        <p:nvPicPr>
          <p:cNvPr id="101" name="Grafik 100"/>
          <p:cNvPicPr>
            <a:picLocks noChangeAspect="1"/>
          </p:cNvPicPr>
          <p:nvPr/>
        </p:nvPicPr>
        <p:blipFill>
          <a:blip r:embed="rId16">
            <a:duotone>
              <a:schemeClr val="accent6">
                <a:shade val="45000"/>
                <a:satMod val="135000"/>
              </a:schemeClr>
              <a:prstClr val="white"/>
            </a:duotone>
          </a:blip>
          <a:srcRect l="35933" t="19791"/>
          <a:stretch/>
        </p:blipFill>
        <p:spPr bwMode="auto">
          <a:xfrm rot="12134829" flipH="1">
            <a:off x="2029250" y="24601675"/>
            <a:ext cx="2883273" cy="3609733"/>
          </a:xfrm>
          <a:prstGeom prst="rect">
            <a:avLst/>
          </a:prstGeom>
          <a:ln>
            <a:noFill/>
          </a:ln>
        </p:spPr>
      </p:pic>
      <p:pic>
        <p:nvPicPr>
          <p:cNvPr id="49" name="Grafik 48"/>
          <p:cNvPicPr>
            <a:picLocks noChangeAspect="1"/>
          </p:cNvPicPr>
          <p:nvPr/>
        </p:nvPicPr>
        <p:blipFill>
          <a:blip r:embed="rId3"/>
          <a:stretch/>
        </p:blipFill>
        <p:spPr bwMode="auto">
          <a:xfrm rot="6602286">
            <a:off x="23545577" y="14266734"/>
            <a:ext cx="5247488" cy="8344063"/>
          </a:xfrm>
          <a:prstGeom prst="rect">
            <a:avLst/>
          </a:prstGeom>
        </p:spPr>
      </p:pic>
      <p:sp>
        <p:nvSpPr>
          <p:cNvPr id="53" name="Textfeld 52"/>
          <p:cNvSpPr txBox="1"/>
          <p:nvPr/>
        </p:nvSpPr>
        <p:spPr bwMode="auto">
          <a:xfrm rot="1202288">
            <a:off x="23103359" y="17369310"/>
            <a:ext cx="6157847" cy="1984284"/>
          </a:xfrm>
          <a:prstGeom prst="rect">
            <a:avLst/>
          </a:prstGeom>
          <a:noFill/>
        </p:spPr>
        <p:txBody>
          <a:bodyPr wrap="square" rtlCol="0">
            <a:spAutoFit/>
          </a:bodyPr>
          <a:lstStyle>
            <a:defPPr>
              <a:defRPr lang="en-US"/>
            </a:defPPr>
            <a:lvl1pPr algn="ctr">
              <a:lnSpc>
                <a:spcPct val="90000"/>
              </a:lnSpc>
              <a:defRPr sz="13800" b="1">
                <a:latin typeface="Cooper Black"/>
              </a:defRPr>
            </a:lvl1pPr>
          </a:lstStyle>
          <a:p>
            <a:pPr>
              <a:defRPr/>
            </a:pPr>
            <a:r>
              <a:rPr lang="de-DE" dirty="0" err="1">
                <a:latin typeface="+mn-lt"/>
              </a:rPr>
              <a:t>To</a:t>
            </a:r>
            <a:r>
              <a:rPr lang="de-DE" dirty="0">
                <a:latin typeface="+mn-lt"/>
              </a:rPr>
              <a:t>-Do</a:t>
            </a:r>
            <a:endParaRPr dirty="0">
              <a:latin typeface="+mn-lt"/>
            </a:endParaRPr>
          </a:p>
        </p:txBody>
      </p:sp>
      <p:pic>
        <p:nvPicPr>
          <p:cNvPr id="31" name="Grafik 31" descr="Ein Bild, das Schwarz, Dunkelheit enthält.&#10;&#10;Automatisch generierte Beschreibung">
            <a:extLst>
              <a:ext uri="{FF2B5EF4-FFF2-40B4-BE49-F238E27FC236}">
                <a16:creationId xmlns:a16="http://schemas.microsoft.com/office/drawing/2014/main" id="{95DA0AB2-7887-AA6D-0476-11A0BD97C61D}"/>
              </a:ext>
            </a:extLst>
          </p:cNvPr>
          <p:cNvPicPr>
            <a:picLocks noChangeAspect="1"/>
          </p:cNvPicPr>
          <p:nvPr/>
        </p:nvPicPr>
        <p:blipFill>
          <a:blip r:embed="rId6"/>
          <a:stretch/>
        </p:blipFill>
        <p:spPr bwMode="auto">
          <a:xfrm>
            <a:off x="21203118" y="34787008"/>
            <a:ext cx="1286612" cy="1286612"/>
          </a:xfrm>
          <a:prstGeom prst="rect">
            <a:avLst/>
          </a:prstGeom>
        </p:spPr>
      </p:pic>
    </p:spTree>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 2013 - 2022</Template>
  <TotalTime>0</TotalTime>
  <Words>298</Words>
  <Application>Microsoft Office PowerPoint</Application>
  <DocSecurity>0</DocSecurity>
  <PresentationFormat>Benutzerdefiniert</PresentationFormat>
  <Paragraphs>66</Paragraphs>
  <Slides>1</Slides>
  <Notes>1</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1</vt:i4>
      </vt:variant>
    </vt:vector>
  </HeadingPairs>
  <TitlesOfParts>
    <vt:vector size="9" baseType="lpstr">
      <vt:lpstr>Aptos</vt:lpstr>
      <vt:lpstr>Arial</vt:lpstr>
      <vt:lpstr>Bradley Hand ITC</vt:lpstr>
      <vt:lpstr>Calibri</vt:lpstr>
      <vt:lpstr>Calibri Light</vt:lpstr>
      <vt:lpstr>Cavolini</vt:lpstr>
      <vt:lpstr>Trebuchet MS</vt:lpstr>
      <vt:lpstr>Office</vt:lpstr>
      <vt:lpstr>PowerPoint-Präsentation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
  <dc:creator>Judith Hoehling</dc:creator>
  <cp:keywords/>
  <dc:description/>
  <cp:lastModifiedBy>Judith Hoehling</cp:lastModifiedBy>
  <cp:revision>84</cp:revision>
  <dcterms:created xsi:type="dcterms:W3CDTF">2023-04-20T12:48:55Z</dcterms:created>
  <dcterms:modified xsi:type="dcterms:W3CDTF">2024-12-17T12:51:14Z</dcterms:modified>
  <cp:category/>
  <dc:identifier/>
  <cp:contentStatus/>
  <dc:language/>
  <cp:version/>
</cp:coreProperties>
</file>