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
  </p:notesMasterIdLst>
  <p:handoutMasterIdLst>
    <p:handoutMasterId r:id="rId4"/>
  </p:handoutMasterIdLst>
  <p:sldIdLst>
    <p:sldId id="280" r:id="rId2"/>
  </p:sldIdLst>
  <p:sldSz cx="14211300" cy="20104100"/>
  <p:notesSz cx="6858000" cy="9144000"/>
  <p:defaultTextStyle>
    <a:defPPr>
      <a:defRPr lang="en-US"/>
    </a:defPPr>
    <a:lvl1pPr marL="0" algn="l" defTabSz="859902" rtl="0" eaLnBrk="1" latinLnBrk="0" hangingPunct="1">
      <a:defRPr sz="1693" kern="1200">
        <a:solidFill>
          <a:schemeClr val="tx1"/>
        </a:solidFill>
        <a:latin typeface="+mn-lt"/>
        <a:ea typeface="+mn-ea"/>
        <a:cs typeface="+mn-cs"/>
      </a:defRPr>
    </a:lvl1pPr>
    <a:lvl2pPr marL="429951" algn="l" defTabSz="859902" rtl="0" eaLnBrk="1" latinLnBrk="0" hangingPunct="1">
      <a:defRPr sz="1693" kern="1200">
        <a:solidFill>
          <a:schemeClr val="tx1"/>
        </a:solidFill>
        <a:latin typeface="+mn-lt"/>
        <a:ea typeface="+mn-ea"/>
        <a:cs typeface="+mn-cs"/>
      </a:defRPr>
    </a:lvl2pPr>
    <a:lvl3pPr marL="859902" algn="l" defTabSz="859902" rtl="0" eaLnBrk="1" latinLnBrk="0" hangingPunct="1">
      <a:defRPr sz="1693" kern="1200">
        <a:solidFill>
          <a:schemeClr val="tx1"/>
        </a:solidFill>
        <a:latin typeface="+mn-lt"/>
        <a:ea typeface="+mn-ea"/>
        <a:cs typeface="+mn-cs"/>
      </a:defRPr>
    </a:lvl3pPr>
    <a:lvl4pPr marL="1289853" algn="l" defTabSz="859902" rtl="0" eaLnBrk="1" latinLnBrk="0" hangingPunct="1">
      <a:defRPr sz="1693" kern="1200">
        <a:solidFill>
          <a:schemeClr val="tx1"/>
        </a:solidFill>
        <a:latin typeface="+mn-lt"/>
        <a:ea typeface="+mn-ea"/>
        <a:cs typeface="+mn-cs"/>
      </a:defRPr>
    </a:lvl4pPr>
    <a:lvl5pPr marL="1719804" algn="l" defTabSz="859902" rtl="0" eaLnBrk="1" latinLnBrk="0" hangingPunct="1">
      <a:defRPr sz="1693" kern="1200">
        <a:solidFill>
          <a:schemeClr val="tx1"/>
        </a:solidFill>
        <a:latin typeface="+mn-lt"/>
        <a:ea typeface="+mn-ea"/>
        <a:cs typeface="+mn-cs"/>
      </a:defRPr>
    </a:lvl5pPr>
    <a:lvl6pPr marL="2149754" algn="l" defTabSz="859902" rtl="0" eaLnBrk="1" latinLnBrk="0" hangingPunct="1">
      <a:defRPr sz="1693" kern="1200">
        <a:solidFill>
          <a:schemeClr val="tx1"/>
        </a:solidFill>
        <a:latin typeface="+mn-lt"/>
        <a:ea typeface="+mn-ea"/>
        <a:cs typeface="+mn-cs"/>
      </a:defRPr>
    </a:lvl6pPr>
    <a:lvl7pPr marL="2579705" algn="l" defTabSz="859902" rtl="0" eaLnBrk="1" latinLnBrk="0" hangingPunct="1">
      <a:defRPr sz="1693" kern="1200">
        <a:solidFill>
          <a:schemeClr val="tx1"/>
        </a:solidFill>
        <a:latin typeface="+mn-lt"/>
        <a:ea typeface="+mn-ea"/>
        <a:cs typeface="+mn-cs"/>
      </a:defRPr>
    </a:lvl7pPr>
    <a:lvl8pPr marL="3009656" algn="l" defTabSz="859902" rtl="0" eaLnBrk="1" latinLnBrk="0" hangingPunct="1">
      <a:defRPr sz="1693" kern="1200">
        <a:solidFill>
          <a:schemeClr val="tx1"/>
        </a:solidFill>
        <a:latin typeface="+mn-lt"/>
        <a:ea typeface="+mn-ea"/>
        <a:cs typeface="+mn-cs"/>
      </a:defRPr>
    </a:lvl8pPr>
    <a:lvl9pPr marL="3439607" algn="l" defTabSz="859902" rtl="0" eaLnBrk="1" latinLnBrk="0" hangingPunct="1">
      <a:defRPr sz="169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32" userDrawn="1">
          <p15:clr>
            <a:srgbClr val="A4A3A4"/>
          </p15:clr>
        </p15:guide>
        <p15:guide id="2" pos="270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1DCA44-8CF2-B5D5-AA79-4DF646EA0BE5}" name="Pia Ho" initials="PH" userId="68000ff878e6eebc" providerId="Windows Live"/>
  <p188:author id="{4B410986-FBC2-D095-6BC5-B948EABCA4FE}" name="anonym" initials="anonym" userId="anonym"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70AD47"/>
    <a:srgbClr val="99D490"/>
    <a:srgbClr val="09592B"/>
    <a:srgbClr val="82D3F0"/>
    <a:srgbClr val="D7EDE7"/>
    <a:srgbClr val="69C4D1"/>
    <a:srgbClr val="CA121A"/>
    <a:srgbClr val="C6D88B"/>
    <a:srgbClr val="F5F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7" autoAdjust="0"/>
    <p:restoredTop sz="93077" autoAdjust="0"/>
  </p:normalViewPr>
  <p:slideViewPr>
    <p:cSldViewPr>
      <p:cViewPr varScale="1">
        <p:scale>
          <a:sx n="49" d="100"/>
          <a:sy n="49" d="100"/>
        </p:scale>
        <p:origin x="4056" y="60"/>
      </p:cViewPr>
      <p:guideLst>
        <p:guide orient="horz" pos="2032"/>
        <p:guide pos="270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19" d="100"/>
          <a:sy n="119" d="100"/>
        </p:scale>
        <p:origin x="506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C3280F-DD46-1005-A956-3A9459C4DF0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a:extLst>
              <a:ext uri="{FF2B5EF4-FFF2-40B4-BE49-F238E27FC236}">
                <a16:creationId xmlns:a16="http://schemas.microsoft.com/office/drawing/2014/main" id="{0CFFC898-9D71-51FA-E7F9-B0DDE9E3758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5D493A-5330-4F43-AA75-A645C9A97A48}" type="datetimeFigureOut">
              <a:rPr lang="de-DE" smtClean="0"/>
              <a:t>03.12.2024</a:t>
            </a:fld>
            <a:endParaRPr lang="de-DE"/>
          </a:p>
        </p:txBody>
      </p:sp>
      <p:sp>
        <p:nvSpPr>
          <p:cNvPr id="4" name="Footer Placeholder 3">
            <a:extLst>
              <a:ext uri="{FF2B5EF4-FFF2-40B4-BE49-F238E27FC236}">
                <a16:creationId xmlns:a16="http://schemas.microsoft.com/office/drawing/2014/main" id="{2B15C040-AA67-0618-BD2F-779C09E915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a:extLst>
              <a:ext uri="{FF2B5EF4-FFF2-40B4-BE49-F238E27FC236}">
                <a16:creationId xmlns:a16="http://schemas.microsoft.com/office/drawing/2014/main" id="{CE157C55-469D-480D-D775-965D78C26CA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BAC29-69FD-4697-8F9F-99E6C1FFA918}" type="slidenum">
              <a:rPr lang="de-DE" smtClean="0"/>
              <a:t>‹#›</a:t>
            </a:fld>
            <a:endParaRPr lang="de-DE"/>
          </a:p>
        </p:txBody>
      </p:sp>
    </p:spTree>
    <p:extLst>
      <p:ext uri="{BB962C8B-B14F-4D97-AF65-F5344CB8AC3E}">
        <p14:creationId xmlns:p14="http://schemas.microsoft.com/office/powerpoint/2010/main" val="752056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4C5959-5D9A-3E4F-BF5B-8A98B68B2DE0}" type="datetimeFigureOut">
              <a:rPr lang="de-DE" smtClean="0"/>
              <a:t>03.12.2024</a:t>
            </a:fld>
            <a:endParaRPr lang="de-DE"/>
          </a:p>
        </p:txBody>
      </p:sp>
      <p:sp>
        <p:nvSpPr>
          <p:cNvPr id="4" name="Folienbildplatzhalt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D7BE2E-9E09-E34D-8E93-EA52CDED70DE}" type="slidenum">
              <a:rPr lang="de-DE" smtClean="0"/>
              <a:t>‹#›</a:t>
            </a:fld>
            <a:endParaRPr lang="de-DE"/>
          </a:p>
        </p:txBody>
      </p:sp>
    </p:spTree>
    <p:extLst>
      <p:ext uri="{BB962C8B-B14F-4D97-AF65-F5344CB8AC3E}">
        <p14:creationId xmlns:p14="http://schemas.microsoft.com/office/powerpoint/2010/main" val="133960254"/>
      </p:ext>
    </p:extLst>
  </p:cSld>
  <p:clrMap bg1="lt1" tx1="dk1" bg2="lt2" tx2="dk2" accent1="accent1" accent2="accent2" accent3="accent3" accent4="accent4" accent5="accent5" accent6="accent6" hlink="hlink" folHlink="folHlink"/>
  <p:notesStyle>
    <a:lvl1pPr marL="0" algn="l" defTabSz="859902" rtl="0" eaLnBrk="1" latinLnBrk="0" hangingPunct="1">
      <a:defRPr sz="1128" kern="1200">
        <a:solidFill>
          <a:schemeClr val="tx1"/>
        </a:solidFill>
        <a:latin typeface="+mn-lt"/>
        <a:ea typeface="+mn-ea"/>
        <a:cs typeface="+mn-cs"/>
      </a:defRPr>
    </a:lvl1pPr>
    <a:lvl2pPr marL="429951" algn="l" defTabSz="859902" rtl="0" eaLnBrk="1" latinLnBrk="0" hangingPunct="1">
      <a:defRPr sz="1128" kern="1200">
        <a:solidFill>
          <a:schemeClr val="tx1"/>
        </a:solidFill>
        <a:latin typeface="+mn-lt"/>
        <a:ea typeface="+mn-ea"/>
        <a:cs typeface="+mn-cs"/>
      </a:defRPr>
    </a:lvl2pPr>
    <a:lvl3pPr marL="859902" algn="l" defTabSz="859902" rtl="0" eaLnBrk="1" latinLnBrk="0" hangingPunct="1">
      <a:defRPr sz="1128" kern="1200">
        <a:solidFill>
          <a:schemeClr val="tx1"/>
        </a:solidFill>
        <a:latin typeface="+mn-lt"/>
        <a:ea typeface="+mn-ea"/>
        <a:cs typeface="+mn-cs"/>
      </a:defRPr>
    </a:lvl3pPr>
    <a:lvl4pPr marL="1289853" algn="l" defTabSz="859902" rtl="0" eaLnBrk="1" latinLnBrk="0" hangingPunct="1">
      <a:defRPr sz="1128" kern="1200">
        <a:solidFill>
          <a:schemeClr val="tx1"/>
        </a:solidFill>
        <a:latin typeface="+mn-lt"/>
        <a:ea typeface="+mn-ea"/>
        <a:cs typeface="+mn-cs"/>
      </a:defRPr>
    </a:lvl4pPr>
    <a:lvl5pPr marL="1719804" algn="l" defTabSz="859902" rtl="0" eaLnBrk="1" latinLnBrk="0" hangingPunct="1">
      <a:defRPr sz="1128" kern="1200">
        <a:solidFill>
          <a:schemeClr val="tx1"/>
        </a:solidFill>
        <a:latin typeface="+mn-lt"/>
        <a:ea typeface="+mn-ea"/>
        <a:cs typeface="+mn-cs"/>
      </a:defRPr>
    </a:lvl5pPr>
    <a:lvl6pPr marL="2149754" algn="l" defTabSz="859902" rtl="0" eaLnBrk="1" latinLnBrk="0" hangingPunct="1">
      <a:defRPr sz="1128" kern="1200">
        <a:solidFill>
          <a:schemeClr val="tx1"/>
        </a:solidFill>
        <a:latin typeface="+mn-lt"/>
        <a:ea typeface="+mn-ea"/>
        <a:cs typeface="+mn-cs"/>
      </a:defRPr>
    </a:lvl6pPr>
    <a:lvl7pPr marL="2579705" algn="l" defTabSz="859902" rtl="0" eaLnBrk="1" latinLnBrk="0" hangingPunct="1">
      <a:defRPr sz="1128" kern="1200">
        <a:solidFill>
          <a:schemeClr val="tx1"/>
        </a:solidFill>
        <a:latin typeface="+mn-lt"/>
        <a:ea typeface="+mn-ea"/>
        <a:cs typeface="+mn-cs"/>
      </a:defRPr>
    </a:lvl7pPr>
    <a:lvl8pPr marL="3009656" algn="l" defTabSz="859902" rtl="0" eaLnBrk="1" latinLnBrk="0" hangingPunct="1">
      <a:defRPr sz="1128" kern="1200">
        <a:solidFill>
          <a:schemeClr val="tx1"/>
        </a:solidFill>
        <a:latin typeface="+mn-lt"/>
        <a:ea typeface="+mn-ea"/>
        <a:cs typeface="+mn-cs"/>
      </a:defRPr>
    </a:lvl8pPr>
    <a:lvl9pPr marL="3439607" algn="l" defTabSz="859902" rtl="0" eaLnBrk="1" latinLnBrk="0" hangingPunct="1">
      <a:defRPr sz="112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4884" y="2003843"/>
            <a:ext cx="7308669" cy="1382679"/>
          </a:xfrm>
        </p:spPr>
        <p:txBody>
          <a:bodyPr/>
          <a:lstStyle/>
          <a:p>
            <a:r>
              <a:rPr lang="en-US"/>
              <a:t>Click to edit Master title style</a:t>
            </a:r>
          </a:p>
        </p:txBody>
      </p:sp>
      <p:sp>
        <p:nvSpPr>
          <p:cNvPr id="3" name="Subtitle 2"/>
          <p:cNvSpPr>
            <a:spLocks noGrp="1"/>
          </p:cNvSpPr>
          <p:nvPr>
            <p:ph type="subTitle" idx="1"/>
          </p:nvPr>
        </p:nvSpPr>
        <p:spPr>
          <a:xfrm>
            <a:off x="1289766" y="3655293"/>
            <a:ext cx="6018904" cy="1648465"/>
          </a:xfrm>
        </p:spPr>
        <p:txBody>
          <a:bodyPr/>
          <a:lstStyle>
            <a:lvl1pPr marL="0" indent="0" algn="ctr">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6" indent="0" algn="ctr">
              <a:buNone/>
              <a:defRPr>
                <a:solidFill>
                  <a:schemeClr val="tx1">
                    <a:tint val="75000"/>
                  </a:schemeClr>
                </a:solidFill>
              </a:defRPr>
            </a:lvl4pPr>
            <a:lvl5pPr marL="1828729" indent="0" algn="ctr">
              <a:buNone/>
              <a:defRPr>
                <a:solidFill>
                  <a:schemeClr val="tx1">
                    <a:tint val="75000"/>
                  </a:schemeClr>
                </a:solidFill>
              </a:defRPr>
            </a:lvl5pPr>
            <a:lvl6pPr marL="2285911" indent="0" algn="ctr">
              <a:buNone/>
              <a:defRPr>
                <a:solidFill>
                  <a:schemeClr val="tx1">
                    <a:tint val="75000"/>
                  </a:schemeClr>
                </a:solidFill>
              </a:defRPr>
            </a:lvl6pPr>
            <a:lvl7pPr marL="2743093" indent="0" algn="ctr">
              <a:buNone/>
              <a:defRPr>
                <a:solidFill>
                  <a:schemeClr val="tx1">
                    <a:tint val="75000"/>
                  </a:schemeClr>
                </a:solidFill>
              </a:defRPr>
            </a:lvl7pPr>
            <a:lvl8pPr marL="3200275" indent="0" algn="ctr">
              <a:buNone/>
              <a:defRPr>
                <a:solidFill>
                  <a:schemeClr val="tx1">
                    <a:tint val="75000"/>
                  </a:schemeClr>
                </a:solidFill>
              </a:defRPr>
            </a:lvl8pPr>
            <a:lvl9pPr marL="365745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33864" y="258323"/>
            <a:ext cx="1934648" cy="550384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29925" y="258323"/>
            <a:ext cx="5660635" cy="550384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220" y="4145054"/>
            <a:ext cx="7308669" cy="1281144"/>
          </a:xfrm>
        </p:spPr>
        <p:txBody>
          <a:bodyPr anchor="t"/>
          <a:lstStyle>
            <a:lvl1pPr algn="l">
              <a:defRPr sz="4001" b="1" cap="all"/>
            </a:lvl1pPr>
          </a:lstStyle>
          <a:p>
            <a:r>
              <a:rPr lang="en-US"/>
              <a:t>Click to edit Master title style</a:t>
            </a:r>
          </a:p>
        </p:txBody>
      </p:sp>
      <p:sp>
        <p:nvSpPr>
          <p:cNvPr id="3" name="Text Placeholder 2"/>
          <p:cNvSpPr>
            <a:spLocks noGrp="1"/>
          </p:cNvSpPr>
          <p:nvPr>
            <p:ph type="body" idx="1"/>
          </p:nvPr>
        </p:nvSpPr>
        <p:spPr>
          <a:xfrm>
            <a:off x="679220" y="2734006"/>
            <a:ext cx="7308669" cy="1411049"/>
          </a:xfrm>
        </p:spPr>
        <p:txBody>
          <a:bodyPr anchor="b"/>
          <a:lstStyle>
            <a:lvl1pPr marL="0" indent="0">
              <a:buNone/>
              <a:defRPr sz="2000">
                <a:solidFill>
                  <a:schemeClr val="tx1">
                    <a:tint val="75000"/>
                  </a:schemeClr>
                </a:solidFill>
              </a:defRPr>
            </a:lvl1pPr>
            <a:lvl2pPr marL="457182" indent="0">
              <a:buNone/>
              <a:defRPr sz="1800">
                <a:solidFill>
                  <a:schemeClr val="tx1">
                    <a:tint val="75000"/>
                  </a:schemeClr>
                </a:solidFill>
              </a:defRPr>
            </a:lvl2pPr>
            <a:lvl3pPr marL="914363" indent="0">
              <a:buNone/>
              <a:defRPr sz="1599">
                <a:solidFill>
                  <a:schemeClr val="tx1">
                    <a:tint val="75000"/>
                  </a:schemeClr>
                </a:solidFill>
              </a:defRPr>
            </a:lvl3pPr>
            <a:lvl4pPr marL="1371546" indent="0">
              <a:buNone/>
              <a:defRPr sz="1399">
                <a:solidFill>
                  <a:schemeClr val="tx1">
                    <a:tint val="75000"/>
                  </a:schemeClr>
                </a:solidFill>
              </a:defRPr>
            </a:lvl4pPr>
            <a:lvl5pPr marL="1828729" indent="0">
              <a:buNone/>
              <a:defRPr sz="1399">
                <a:solidFill>
                  <a:schemeClr val="tx1">
                    <a:tint val="75000"/>
                  </a:schemeClr>
                </a:solidFill>
              </a:defRPr>
            </a:lvl5pPr>
            <a:lvl6pPr marL="2285911" indent="0">
              <a:buNone/>
              <a:defRPr sz="1399">
                <a:solidFill>
                  <a:schemeClr val="tx1">
                    <a:tint val="75000"/>
                  </a:schemeClr>
                </a:solidFill>
              </a:defRPr>
            </a:lvl6pPr>
            <a:lvl7pPr marL="2743093" indent="0">
              <a:buNone/>
              <a:defRPr sz="1399">
                <a:solidFill>
                  <a:schemeClr val="tx1">
                    <a:tint val="75000"/>
                  </a:schemeClr>
                </a:solidFill>
              </a:defRPr>
            </a:lvl7pPr>
            <a:lvl8pPr marL="3200275" indent="0">
              <a:buNone/>
              <a:defRPr sz="1399">
                <a:solidFill>
                  <a:schemeClr val="tx1">
                    <a:tint val="75000"/>
                  </a:schemeClr>
                </a:solidFill>
              </a:defRPr>
            </a:lvl8pPr>
            <a:lvl9pPr marL="3657457" indent="0">
              <a:buNone/>
              <a:defRPr sz="139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29921" y="1505123"/>
            <a:ext cx="3797642" cy="4257041"/>
          </a:xfrm>
        </p:spPr>
        <p:txBody>
          <a:bodyPr/>
          <a:lstStyle>
            <a:lvl1pPr>
              <a:defRPr sz="2801"/>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70870" y="1505123"/>
            <a:ext cx="3797642" cy="4257041"/>
          </a:xfrm>
        </p:spPr>
        <p:txBody>
          <a:bodyPr/>
          <a:lstStyle>
            <a:lvl1pPr>
              <a:defRPr sz="2801"/>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9924" y="1443901"/>
            <a:ext cx="3799135" cy="601749"/>
          </a:xfrm>
        </p:spPr>
        <p:txBody>
          <a:bodyPr anchor="b"/>
          <a:lstStyle>
            <a:lvl1pPr marL="0" indent="0">
              <a:buNone/>
              <a:defRPr sz="2400" b="1"/>
            </a:lvl1pPr>
            <a:lvl2pPr marL="457182" indent="0">
              <a:buNone/>
              <a:defRPr sz="2000" b="1"/>
            </a:lvl2pPr>
            <a:lvl3pPr marL="914363" indent="0">
              <a:buNone/>
              <a:defRPr sz="1800" b="1"/>
            </a:lvl3pPr>
            <a:lvl4pPr marL="1371546" indent="0">
              <a:buNone/>
              <a:defRPr sz="1599" b="1"/>
            </a:lvl4pPr>
            <a:lvl5pPr marL="1828729" indent="0">
              <a:buNone/>
              <a:defRPr sz="1599" b="1"/>
            </a:lvl5pPr>
            <a:lvl6pPr marL="2285911" indent="0">
              <a:buNone/>
              <a:defRPr sz="1599" b="1"/>
            </a:lvl6pPr>
            <a:lvl7pPr marL="2743093" indent="0">
              <a:buNone/>
              <a:defRPr sz="1599" b="1"/>
            </a:lvl7pPr>
            <a:lvl8pPr marL="3200275" indent="0">
              <a:buNone/>
              <a:defRPr sz="1599" b="1"/>
            </a:lvl8pPr>
            <a:lvl9pPr marL="3657457" indent="0">
              <a:buNone/>
              <a:defRPr sz="1599" b="1"/>
            </a:lvl9pPr>
          </a:lstStyle>
          <a:p>
            <a:pPr lvl="0"/>
            <a:r>
              <a:rPr lang="en-US"/>
              <a:t>Click to edit Master text styles</a:t>
            </a:r>
          </a:p>
        </p:txBody>
      </p:sp>
      <p:sp>
        <p:nvSpPr>
          <p:cNvPr id="4" name="Content Placeholder 3"/>
          <p:cNvSpPr>
            <a:spLocks noGrp="1"/>
          </p:cNvSpPr>
          <p:nvPr>
            <p:ph sz="half" idx="2"/>
          </p:nvPr>
        </p:nvSpPr>
        <p:spPr>
          <a:xfrm>
            <a:off x="429924" y="2045650"/>
            <a:ext cx="3799135" cy="3716512"/>
          </a:xfrm>
        </p:spPr>
        <p:txBody>
          <a:bodyPr/>
          <a:lstStyle>
            <a:lvl1pPr>
              <a:defRPr sz="2400"/>
            </a:lvl1pPr>
            <a:lvl2pPr>
              <a:defRPr sz="2000"/>
            </a:lvl2pPr>
            <a:lvl3pPr>
              <a:defRPr sz="1800"/>
            </a:lvl3pPr>
            <a:lvl4pPr>
              <a:defRPr sz="1599"/>
            </a:lvl4pPr>
            <a:lvl5pPr>
              <a:defRPr sz="1599"/>
            </a:lvl5pPr>
            <a:lvl6pPr>
              <a:defRPr sz="1599"/>
            </a:lvl6pPr>
            <a:lvl7pPr>
              <a:defRPr sz="1599"/>
            </a:lvl7pPr>
            <a:lvl8pPr>
              <a:defRPr sz="1599"/>
            </a:lvl8pPr>
            <a:lvl9pPr>
              <a:defRPr sz="15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367888" y="1443901"/>
            <a:ext cx="3800627" cy="601749"/>
          </a:xfrm>
        </p:spPr>
        <p:txBody>
          <a:bodyPr anchor="b"/>
          <a:lstStyle>
            <a:lvl1pPr marL="0" indent="0">
              <a:buNone/>
              <a:defRPr sz="2400" b="1"/>
            </a:lvl1pPr>
            <a:lvl2pPr marL="457182" indent="0">
              <a:buNone/>
              <a:defRPr sz="2000" b="1"/>
            </a:lvl2pPr>
            <a:lvl3pPr marL="914363" indent="0">
              <a:buNone/>
              <a:defRPr sz="1800" b="1"/>
            </a:lvl3pPr>
            <a:lvl4pPr marL="1371546" indent="0">
              <a:buNone/>
              <a:defRPr sz="1599" b="1"/>
            </a:lvl4pPr>
            <a:lvl5pPr marL="1828729" indent="0">
              <a:buNone/>
              <a:defRPr sz="1599" b="1"/>
            </a:lvl5pPr>
            <a:lvl6pPr marL="2285911" indent="0">
              <a:buNone/>
              <a:defRPr sz="1599" b="1"/>
            </a:lvl6pPr>
            <a:lvl7pPr marL="2743093" indent="0">
              <a:buNone/>
              <a:defRPr sz="1599" b="1"/>
            </a:lvl7pPr>
            <a:lvl8pPr marL="3200275" indent="0">
              <a:buNone/>
              <a:defRPr sz="1599" b="1"/>
            </a:lvl8pPr>
            <a:lvl9pPr marL="3657457" indent="0">
              <a:buNone/>
              <a:defRPr sz="1599" b="1"/>
            </a:lvl9pPr>
          </a:lstStyle>
          <a:p>
            <a:pPr lvl="0"/>
            <a:r>
              <a:rPr lang="en-US"/>
              <a:t>Click to edit Master text styles</a:t>
            </a:r>
          </a:p>
        </p:txBody>
      </p:sp>
      <p:sp>
        <p:nvSpPr>
          <p:cNvPr id="6" name="Content Placeholder 5"/>
          <p:cNvSpPr>
            <a:spLocks noGrp="1"/>
          </p:cNvSpPr>
          <p:nvPr>
            <p:ph sz="quarter" idx="4"/>
          </p:nvPr>
        </p:nvSpPr>
        <p:spPr>
          <a:xfrm>
            <a:off x="4367888" y="2045650"/>
            <a:ext cx="3800627" cy="3716512"/>
          </a:xfrm>
        </p:spPr>
        <p:txBody>
          <a:bodyPr/>
          <a:lstStyle>
            <a:lvl1pPr>
              <a:defRPr sz="2400"/>
            </a:lvl1pPr>
            <a:lvl2pPr>
              <a:defRPr sz="2000"/>
            </a:lvl2pPr>
            <a:lvl3pPr>
              <a:defRPr sz="1800"/>
            </a:lvl3pPr>
            <a:lvl4pPr>
              <a:defRPr sz="1599"/>
            </a:lvl4pPr>
            <a:lvl5pPr>
              <a:defRPr sz="1599"/>
            </a:lvl5pPr>
            <a:lvl6pPr>
              <a:defRPr sz="1599"/>
            </a:lvl6pPr>
            <a:lvl7pPr>
              <a:defRPr sz="1599"/>
            </a:lvl7pPr>
            <a:lvl8pPr>
              <a:defRPr sz="1599"/>
            </a:lvl8pPr>
            <a:lvl9pPr>
              <a:defRPr sz="15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29924" y="256826"/>
            <a:ext cx="2828825" cy="1093004"/>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361752" y="256830"/>
            <a:ext cx="4806763" cy="5505334"/>
          </a:xfrm>
        </p:spPr>
        <p:txBody>
          <a:bodyPr/>
          <a:lstStyle>
            <a:lvl1pPr>
              <a:defRPr sz="3200"/>
            </a:lvl1pPr>
            <a:lvl2pPr>
              <a:defRPr sz="2801"/>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29924" y="1349832"/>
            <a:ext cx="2828825" cy="4412331"/>
          </a:xfrm>
        </p:spPr>
        <p:txBody>
          <a:bodyPr/>
          <a:lstStyle>
            <a:lvl1pPr marL="0" indent="0">
              <a:buNone/>
              <a:defRPr sz="1399"/>
            </a:lvl1pPr>
            <a:lvl2pPr marL="457182" indent="0">
              <a:buNone/>
              <a:defRPr sz="1200"/>
            </a:lvl2pPr>
            <a:lvl3pPr marL="914363" indent="0">
              <a:buNone/>
              <a:defRPr sz="1000"/>
            </a:lvl3pPr>
            <a:lvl4pPr marL="1371546" indent="0">
              <a:buNone/>
              <a:defRPr sz="900"/>
            </a:lvl4pPr>
            <a:lvl5pPr marL="1828729" indent="0">
              <a:buNone/>
              <a:defRPr sz="900"/>
            </a:lvl5pPr>
            <a:lvl6pPr marL="2285911" indent="0">
              <a:buNone/>
              <a:defRPr sz="900"/>
            </a:lvl6pPr>
            <a:lvl7pPr marL="2743093" indent="0">
              <a:buNone/>
              <a:defRPr sz="900"/>
            </a:lvl7pPr>
            <a:lvl8pPr marL="3200275" indent="0">
              <a:buNone/>
              <a:defRPr sz="900"/>
            </a:lvl8pPr>
            <a:lvl9pPr marL="365745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85353" y="4515359"/>
            <a:ext cx="5159060" cy="53306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685353" y="576365"/>
            <a:ext cx="5159060" cy="3870308"/>
          </a:xfrm>
        </p:spPr>
        <p:txBody>
          <a:bodyPr/>
          <a:lstStyle>
            <a:lvl1pPr marL="0" indent="0">
              <a:buNone/>
              <a:defRPr sz="3200"/>
            </a:lvl1pPr>
            <a:lvl2pPr marL="457182" indent="0">
              <a:buNone/>
              <a:defRPr sz="2801"/>
            </a:lvl2pPr>
            <a:lvl3pPr marL="914363" indent="0">
              <a:buNone/>
              <a:defRPr sz="2400"/>
            </a:lvl3pPr>
            <a:lvl4pPr marL="1371546" indent="0">
              <a:buNone/>
              <a:defRPr sz="2000"/>
            </a:lvl4pPr>
            <a:lvl5pPr marL="1828729" indent="0">
              <a:buNone/>
              <a:defRPr sz="2000"/>
            </a:lvl5pPr>
            <a:lvl6pPr marL="2285911" indent="0">
              <a:buNone/>
              <a:defRPr sz="2000"/>
            </a:lvl6pPr>
            <a:lvl7pPr marL="2743093" indent="0">
              <a:buNone/>
              <a:defRPr sz="2000"/>
            </a:lvl7pPr>
            <a:lvl8pPr marL="3200275" indent="0">
              <a:buNone/>
              <a:defRPr sz="2000"/>
            </a:lvl8pPr>
            <a:lvl9pPr marL="3657457" indent="0">
              <a:buNone/>
              <a:defRPr sz="2000"/>
            </a:lvl9pPr>
          </a:lstStyle>
          <a:p>
            <a:endParaRPr lang="en-US"/>
          </a:p>
        </p:txBody>
      </p:sp>
      <p:sp>
        <p:nvSpPr>
          <p:cNvPr id="4" name="Text Placeholder 3"/>
          <p:cNvSpPr>
            <a:spLocks noGrp="1"/>
          </p:cNvSpPr>
          <p:nvPr>
            <p:ph type="body" sz="half" idx="2"/>
          </p:nvPr>
        </p:nvSpPr>
        <p:spPr>
          <a:xfrm>
            <a:off x="1685353" y="5048423"/>
            <a:ext cx="5159060" cy="757039"/>
          </a:xfrm>
        </p:spPr>
        <p:txBody>
          <a:bodyPr/>
          <a:lstStyle>
            <a:lvl1pPr marL="0" indent="0">
              <a:buNone/>
              <a:defRPr sz="1399"/>
            </a:lvl1pPr>
            <a:lvl2pPr marL="457182" indent="0">
              <a:buNone/>
              <a:defRPr sz="1200"/>
            </a:lvl2pPr>
            <a:lvl3pPr marL="914363" indent="0">
              <a:buNone/>
              <a:defRPr sz="1000"/>
            </a:lvl3pPr>
            <a:lvl4pPr marL="1371546" indent="0">
              <a:buNone/>
              <a:defRPr sz="900"/>
            </a:lvl4pPr>
            <a:lvl5pPr marL="1828729" indent="0">
              <a:buNone/>
              <a:defRPr sz="900"/>
            </a:lvl5pPr>
            <a:lvl6pPr marL="2285911" indent="0">
              <a:buNone/>
              <a:defRPr sz="900"/>
            </a:lvl6pPr>
            <a:lvl7pPr marL="2743093" indent="0">
              <a:buNone/>
              <a:defRPr sz="900"/>
            </a:lvl7pPr>
            <a:lvl8pPr marL="3200275" indent="0">
              <a:buNone/>
              <a:defRPr sz="900"/>
            </a:lvl8pPr>
            <a:lvl9pPr marL="3657457"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D49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9922" y="258319"/>
            <a:ext cx="7738590" cy="107508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29922" y="1505123"/>
            <a:ext cx="7738590" cy="425704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29925" y="5978674"/>
            <a:ext cx="2006301" cy="343430"/>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12/3/2024</a:t>
            </a:fld>
            <a:endParaRPr lang="en-US"/>
          </a:p>
        </p:txBody>
      </p:sp>
      <p:sp>
        <p:nvSpPr>
          <p:cNvPr id="5" name="Footer Placeholder 4"/>
          <p:cNvSpPr>
            <a:spLocks noGrp="1"/>
          </p:cNvSpPr>
          <p:nvPr>
            <p:ph type="ftr" sz="quarter" idx="3"/>
          </p:nvPr>
        </p:nvSpPr>
        <p:spPr>
          <a:xfrm>
            <a:off x="2937800" y="5978674"/>
            <a:ext cx="2722837" cy="34343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162214" y="5978674"/>
            <a:ext cx="2006301" cy="343430"/>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63" rtl="0" eaLnBrk="1" latinLnBrk="0" hangingPunct="1">
        <a:spcBef>
          <a:spcPct val="0"/>
        </a:spcBef>
        <a:buNone/>
        <a:defRPr sz="4399" kern="1200">
          <a:solidFill>
            <a:schemeClr val="tx1"/>
          </a:solidFill>
          <a:latin typeface="+mj-lt"/>
          <a:ea typeface="+mj-ea"/>
          <a:cs typeface="+mj-cs"/>
        </a:defRPr>
      </a:lvl1pPr>
    </p:titleStyle>
    <p:bodyStyle>
      <a:lvl1pPr marL="342887" indent="-342887" algn="l" defTabSz="914363"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21" indent="-285740" algn="l" defTabSz="914363" rtl="0" eaLnBrk="1" latinLnBrk="0" hangingPunct="1">
        <a:spcBef>
          <a:spcPct val="20000"/>
        </a:spcBef>
        <a:buFont typeface="Arial" pitchFamily="34" charset="0"/>
        <a:buChar char="–"/>
        <a:defRPr sz="2801" kern="1200">
          <a:solidFill>
            <a:schemeClr val="tx1"/>
          </a:solidFill>
          <a:latin typeface="+mn-lt"/>
          <a:ea typeface="+mn-ea"/>
          <a:cs typeface="+mn-cs"/>
        </a:defRPr>
      </a:lvl2pPr>
      <a:lvl3pPr marL="1142955" indent="-228592" algn="l" defTabSz="914363"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37"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19"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02"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5"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6"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9" indent="-228592"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6" algn="l" defTabSz="914363" rtl="0" eaLnBrk="1" latinLnBrk="0" hangingPunct="1">
        <a:defRPr sz="1800" kern="1200">
          <a:solidFill>
            <a:schemeClr val="tx1"/>
          </a:solidFill>
          <a:latin typeface="+mn-lt"/>
          <a:ea typeface="+mn-ea"/>
          <a:cs typeface="+mn-cs"/>
        </a:defRPr>
      </a:lvl4pPr>
      <a:lvl5pPr marL="1828729" algn="l" defTabSz="914363" rtl="0" eaLnBrk="1" latinLnBrk="0" hangingPunct="1">
        <a:defRPr sz="1800" kern="1200">
          <a:solidFill>
            <a:schemeClr val="tx1"/>
          </a:solidFill>
          <a:latin typeface="+mn-lt"/>
          <a:ea typeface="+mn-ea"/>
          <a:cs typeface="+mn-cs"/>
        </a:defRPr>
      </a:lvl5pPr>
      <a:lvl6pPr marL="2285911" algn="l" defTabSz="914363" rtl="0" eaLnBrk="1" latinLnBrk="0" hangingPunct="1">
        <a:defRPr sz="1800" kern="1200">
          <a:solidFill>
            <a:schemeClr val="tx1"/>
          </a:solidFill>
          <a:latin typeface="+mn-lt"/>
          <a:ea typeface="+mn-ea"/>
          <a:cs typeface="+mn-cs"/>
        </a:defRPr>
      </a:lvl6pPr>
      <a:lvl7pPr marL="2743093" algn="l" defTabSz="914363" rtl="0" eaLnBrk="1" latinLnBrk="0" hangingPunct="1">
        <a:defRPr sz="1800" kern="1200">
          <a:solidFill>
            <a:schemeClr val="tx1"/>
          </a:solidFill>
          <a:latin typeface="+mn-lt"/>
          <a:ea typeface="+mn-ea"/>
          <a:cs typeface="+mn-cs"/>
        </a:defRPr>
      </a:lvl7pPr>
      <a:lvl8pPr marL="3200275" algn="l" defTabSz="914363" rtl="0" eaLnBrk="1" latinLnBrk="0" hangingPunct="1">
        <a:defRPr sz="1800" kern="1200">
          <a:solidFill>
            <a:schemeClr val="tx1"/>
          </a:solidFill>
          <a:latin typeface="+mn-lt"/>
          <a:ea typeface="+mn-ea"/>
          <a:cs typeface="+mn-cs"/>
        </a:defRPr>
      </a:lvl8pPr>
      <a:lvl9pPr marL="3657457"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B1E2762-72C5-5BB9-4281-81F62E1CAA85}"/>
              </a:ext>
            </a:extLst>
          </p:cNvPr>
          <p:cNvSpPr/>
          <p:nvPr/>
        </p:nvSpPr>
        <p:spPr>
          <a:xfrm>
            <a:off x="0" y="0"/>
            <a:ext cx="14211300" cy="20307736"/>
          </a:xfrm>
          <a:prstGeom prst="rect">
            <a:avLst/>
          </a:prstGeom>
          <a:solidFill>
            <a:srgbClr val="FFF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800" dirty="0">
                <a:effectLst/>
                <a:latin typeface="Aptos" panose="020B0004020202020204" pitchFamily="34" charset="0"/>
                <a:ea typeface="Times New Roman" panose="02020603050405020304" pitchFamily="18" charset="0"/>
                <a:cs typeface="Aptos" panose="020B0004020202020204" pitchFamily="34" charset="0"/>
              </a:rPr>
              <a:t>eingegeben habe (KI….) nicht passt oder die curriculare Zuordnung, dann müssen wir das rasch klären. Ich hatte das ja etwas in Eile gemacht, wo du auf Hochzeitsreise warst.</a:t>
            </a:r>
            <a:endParaRPr lang="de-DE" sz="1800" dirty="0">
              <a:effectLst/>
              <a:latin typeface="Aptos" panose="020B0004020202020204" pitchFamily="34" charset="0"/>
              <a:ea typeface="Aptos" panose="020B0004020202020204" pitchFamily="34" charset="0"/>
              <a:cs typeface="Aptos" panose="020B0004020202020204" pitchFamily="34" charset="0"/>
            </a:endParaRPr>
          </a:p>
          <a:p>
            <a:r>
              <a:rPr lang="de-DE" sz="1800" dirty="0">
                <a:effectLst/>
                <a:latin typeface="Aptos" panose="020B0004020202020204" pitchFamily="34" charset="0"/>
                <a:ea typeface="Times New Roman" panose="02020603050405020304" pitchFamily="18" charset="0"/>
                <a:cs typeface="Aptos" panose="020B0004020202020204" pitchFamily="34" charset="0"/>
              </a:rPr>
              <a:t> </a:t>
            </a:r>
            <a:endParaRPr lang="de-DE" sz="1800" dirty="0">
              <a:effectLst/>
              <a:latin typeface="Aptos" panose="020B0004020202020204" pitchFamily="34" charset="0"/>
              <a:ea typeface="Aptos" panose="020B0004020202020204" pitchFamily="34" charset="0"/>
              <a:cs typeface="Aptos" panose="020B0004020202020204" pitchFamily="34" charset="0"/>
            </a:endParaRPr>
          </a:p>
          <a:p>
            <a:r>
              <a:rPr lang="de-DE" sz="1800" dirty="0">
                <a:effectLst/>
                <a:latin typeface="Aptos" panose="020B0004020202020204" pitchFamily="34" charset="0"/>
                <a:ea typeface="Times New Roman" panose="02020603050405020304" pitchFamily="18" charset="0"/>
                <a:cs typeface="Aptos" panose="020B0004020202020204" pitchFamily="34" charset="0"/>
              </a:rPr>
              <a:t>3) Köln: Ich kann verstehen wenn du dich dennoch in Köln bewirbst. Falls dem so ist, sag Bescheid ob ich immer noch ein gutes Wort für dich einlegen soll. So oder so schicke ich die Ausschreibung schnell auch mal Julia, ggf. ist das für sie ja auch interessant.</a:t>
            </a:r>
            <a:endParaRPr lang="de-DE" sz="1800" dirty="0">
              <a:effectLst/>
              <a:latin typeface="Aptos" panose="020B0004020202020204" pitchFamily="34" charset="0"/>
              <a:ea typeface="Aptos" panose="020B0004020202020204" pitchFamily="34" charset="0"/>
              <a:cs typeface="Aptos" panose="020B0004020202020204" pitchFamily="34" charset="0"/>
            </a:endParaRPr>
          </a:p>
        </p:txBody>
      </p:sp>
      <p:sp>
        <p:nvSpPr>
          <p:cNvPr id="2" name="Textfeld 1">
            <a:extLst>
              <a:ext uri="{FF2B5EF4-FFF2-40B4-BE49-F238E27FC236}">
                <a16:creationId xmlns:a16="http://schemas.microsoft.com/office/drawing/2014/main" id="{A87C6F7F-542E-C28C-C2FA-04B3AB528EB1}"/>
              </a:ext>
            </a:extLst>
          </p:cNvPr>
          <p:cNvSpPr txBox="1"/>
          <p:nvPr/>
        </p:nvSpPr>
        <p:spPr>
          <a:xfrm>
            <a:off x="0" y="720000"/>
            <a:ext cx="14211300" cy="1246495"/>
          </a:xfrm>
          <a:prstGeom prst="rect">
            <a:avLst/>
          </a:prstGeom>
          <a:noFill/>
        </p:spPr>
        <p:txBody>
          <a:bodyPr wrap="square" rtlCol="0">
            <a:spAutoFit/>
          </a:bodyPr>
          <a:lstStyle/>
          <a:p>
            <a:pPr algn="ctr"/>
            <a:r>
              <a:rPr lang="de-DE" sz="7500" dirty="0">
                <a:latin typeface="Calibri" panose="020F0502020204030204" pitchFamily="34" charset="0"/>
                <a:cs typeface="Calibri" panose="020F0502020204030204" pitchFamily="34" charset="0"/>
              </a:rPr>
              <a:t>Hinweis für Lehrende</a:t>
            </a:r>
          </a:p>
        </p:txBody>
      </p:sp>
      <p:sp>
        <p:nvSpPr>
          <p:cNvPr id="3" name="Textfeld 2">
            <a:extLst>
              <a:ext uri="{FF2B5EF4-FFF2-40B4-BE49-F238E27FC236}">
                <a16:creationId xmlns:a16="http://schemas.microsoft.com/office/drawing/2014/main" id="{9672A8BE-890E-B693-8C36-E90F57020E1F}"/>
              </a:ext>
            </a:extLst>
          </p:cNvPr>
          <p:cNvSpPr txBox="1"/>
          <p:nvPr/>
        </p:nvSpPr>
        <p:spPr>
          <a:xfrm>
            <a:off x="933450" y="2598571"/>
            <a:ext cx="12344400" cy="954107"/>
          </a:xfrm>
          <a:prstGeom prst="rect">
            <a:avLst/>
          </a:prstGeom>
          <a:noFill/>
        </p:spPr>
        <p:txBody>
          <a:bodyPr wrap="square" rtlCol="0">
            <a:spAutoFit/>
          </a:bodyPr>
          <a:lstStyle/>
          <a:p>
            <a:r>
              <a:rPr lang="de-DE" sz="2800" dirty="0">
                <a:latin typeface="Calibri" panose="020F0502020204030204" pitchFamily="34" charset="0"/>
                <a:cs typeface="Calibri" panose="020F0502020204030204" pitchFamily="34" charset="0"/>
              </a:rPr>
              <a:t>Bei den folgenden Arbeitsblättern sind Materialien notwendig. Hier finden Sie Empfehlungen. </a:t>
            </a:r>
          </a:p>
        </p:txBody>
      </p:sp>
      <p:sp>
        <p:nvSpPr>
          <p:cNvPr id="4" name="Textfeld 3">
            <a:extLst>
              <a:ext uri="{FF2B5EF4-FFF2-40B4-BE49-F238E27FC236}">
                <a16:creationId xmlns:a16="http://schemas.microsoft.com/office/drawing/2014/main" id="{1B9764D8-80EA-C131-9700-16D248BF119F}"/>
              </a:ext>
            </a:extLst>
          </p:cNvPr>
          <p:cNvSpPr txBox="1"/>
          <p:nvPr/>
        </p:nvSpPr>
        <p:spPr>
          <a:xfrm>
            <a:off x="857251" y="5192871"/>
            <a:ext cx="12567372" cy="3108543"/>
          </a:xfrm>
          <a:prstGeom prst="rect">
            <a:avLst/>
          </a:prstGeom>
          <a:noFill/>
        </p:spPr>
        <p:txBody>
          <a:bodyPr wrap="square" rtlCol="0">
            <a:spAutoFit/>
          </a:bodyPr>
          <a:lstStyle/>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pro Gruppe das Booklet „Eine Zukunft mit oder ohne Technik?“</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pro Gruppe Zugang zu den vorigen Units</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pro Gruppe einen Stift</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pro Gruppe eine Schere</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pro Gruppe eine Stoppuhr</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ein Poster „Resolution“ (digital oder analog)</a:t>
            </a:r>
          </a:p>
          <a:p>
            <a:pPr marL="571500" indent="-571500">
              <a:buFont typeface="Arial" panose="020B0604020202020204" pitchFamily="34" charset="0"/>
              <a:buChar char="•"/>
            </a:pPr>
            <a:r>
              <a:rPr lang="de-DE" sz="2800" dirty="0">
                <a:latin typeface="Calibri" panose="020F0502020204030204" pitchFamily="34" charset="0"/>
                <a:cs typeface="Calibri" panose="020F0502020204030204" pitchFamily="34" charset="0"/>
              </a:rPr>
              <a:t>Magnete, Stecknadeln oder Klebeband</a:t>
            </a:r>
          </a:p>
        </p:txBody>
      </p:sp>
      <p:sp>
        <p:nvSpPr>
          <p:cNvPr id="9" name="TextBox 8">
            <a:extLst>
              <a:ext uri="{FF2B5EF4-FFF2-40B4-BE49-F238E27FC236}">
                <a16:creationId xmlns:a16="http://schemas.microsoft.com/office/drawing/2014/main" id="{4FE927A1-3AA2-9D81-1DB7-CAB5AC6A6450}"/>
              </a:ext>
            </a:extLst>
          </p:cNvPr>
          <p:cNvSpPr txBox="1"/>
          <p:nvPr/>
        </p:nvSpPr>
        <p:spPr>
          <a:xfrm>
            <a:off x="857251" y="4608096"/>
            <a:ext cx="5080237" cy="584775"/>
          </a:xfrm>
          <a:prstGeom prst="rect">
            <a:avLst/>
          </a:prstGeom>
          <a:noFill/>
        </p:spPr>
        <p:txBody>
          <a:bodyPr wrap="none" rtlCol="0">
            <a:spAutoFit/>
          </a:bodyPr>
          <a:lstStyle/>
          <a:p>
            <a:r>
              <a:rPr lang="de-DE" sz="3200" b="1" dirty="0">
                <a:latin typeface="Calibri" panose="020F0502020204030204" pitchFamily="34" charset="0"/>
                <a:cs typeface="Calibri" panose="020F0502020204030204" pitchFamily="34" charset="0"/>
              </a:rPr>
              <a:t>Materialien und Ressourcen:</a:t>
            </a:r>
          </a:p>
        </p:txBody>
      </p:sp>
      <p:sp>
        <p:nvSpPr>
          <p:cNvPr id="10" name="TextBox 9">
            <a:extLst>
              <a:ext uri="{FF2B5EF4-FFF2-40B4-BE49-F238E27FC236}">
                <a16:creationId xmlns:a16="http://schemas.microsoft.com/office/drawing/2014/main" id="{71D652A2-6A3A-12A1-BA6E-21A88D62950E}"/>
              </a:ext>
            </a:extLst>
          </p:cNvPr>
          <p:cNvSpPr txBox="1"/>
          <p:nvPr/>
        </p:nvSpPr>
        <p:spPr>
          <a:xfrm>
            <a:off x="1906451" y="8681239"/>
            <a:ext cx="11962591" cy="2246769"/>
          </a:xfrm>
          <a:prstGeom prst="rect">
            <a:avLst/>
          </a:prstGeom>
          <a:noFill/>
        </p:spPr>
        <p:txBody>
          <a:bodyPr wrap="square" rtlCol="0">
            <a:spAutoFit/>
          </a:bodyPr>
          <a:lstStyle/>
          <a:p>
            <a:r>
              <a:rPr lang="de-DE" sz="2800" b="1" dirty="0">
                <a:latin typeface="Calibri" panose="020F0502020204030204" pitchFamily="34" charset="0"/>
                <a:cs typeface="Calibri" panose="020F0502020204030204" pitchFamily="34" charset="0"/>
              </a:rPr>
              <a:t>Arbeitsform:</a:t>
            </a:r>
            <a:r>
              <a:rPr lang="de-DE" sz="2800" dirty="0">
                <a:latin typeface="Calibri" panose="020F0502020204030204" pitchFamily="34" charset="0"/>
                <a:cs typeface="Calibri" panose="020F0502020204030204" pitchFamily="34" charset="0"/>
              </a:rPr>
              <a:t> Gruppenarbeit</a:t>
            </a:r>
          </a:p>
          <a:p>
            <a:r>
              <a:rPr lang="de-DE" sz="2800" dirty="0">
                <a:latin typeface="Calibri" panose="020F0502020204030204" pitchFamily="34" charset="0"/>
                <a:cs typeface="Calibri" panose="020F0502020204030204" pitchFamily="34" charset="0"/>
              </a:rPr>
              <a:t>	</a:t>
            </a:r>
          </a:p>
          <a:p>
            <a:r>
              <a:rPr lang="de-DE" sz="2800" b="1" dirty="0">
                <a:latin typeface="Calibri" panose="020F0502020204030204" pitchFamily="34" charset="0"/>
                <a:cs typeface="Calibri" panose="020F0502020204030204" pitchFamily="34" charset="0"/>
              </a:rPr>
              <a:t>Gruppengröße:</a:t>
            </a:r>
            <a:r>
              <a:rPr lang="de-DE" sz="2800" dirty="0">
                <a:latin typeface="Calibri" panose="020F0502020204030204" pitchFamily="34" charset="0"/>
                <a:cs typeface="Calibri" panose="020F0502020204030204" pitchFamily="34" charset="0"/>
              </a:rPr>
              <a:t> 2-3 </a:t>
            </a:r>
            <a:r>
              <a:rPr lang="de-DE" sz="2800" dirty="0" err="1">
                <a:latin typeface="Calibri" panose="020F0502020204030204" pitchFamily="34" charset="0"/>
                <a:cs typeface="Calibri" panose="020F0502020204030204" pitchFamily="34" charset="0"/>
              </a:rPr>
              <a:t>Schüler:innen</a:t>
            </a:r>
            <a:r>
              <a:rPr lang="de-DE" sz="2800" dirty="0">
                <a:latin typeface="Calibri" panose="020F0502020204030204" pitchFamily="34" charset="0"/>
                <a:cs typeface="Calibri" panose="020F0502020204030204" pitchFamily="34" charset="0"/>
              </a:rPr>
              <a:t> pro Gruppen</a:t>
            </a:r>
          </a:p>
          <a:p>
            <a:endParaRPr lang="de-DE" sz="2800" dirty="0">
              <a:latin typeface="Calibri" panose="020F0502020204030204" pitchFamily="34" charset="0"/>
              <a:cs typeface="Calibri" panose="020F0502020204030204" pitchFamily="34" charset="0"/>
            </a:endParaRPr>
          </a:p>
          <a:p>
            <a:r>
              <a:rPr lang="de-DE" sz="2800" b="1" dirty="0">
                <a:latin typeface="Calibri" panose="020F0502020204030204" pitchFamily="34" charset="0"/>
                <a:cs typeface="Calibri" panose="020F0502020204030204" pitchFamily="34" charset="0"/>
              </a:rPr>
              <a:t>Dauer: </a:t>
            </a:r>
            <a:r>
              <a:rPr lang="de-DE" sz="2800" dirty="0">
                <a:latin typeface="Calibri" panose="020F0502020204030204" pitchFamily="34" charset="0"/>
                <a:cs typeface="Calibri" panose="020F0502020204030204" pitchFamily="34" charset="0"/>
              </a:rPr>
              <a:t>3 Stunden (4 x 45 Minuten)</a:t>
            </a:r>
          </a:p>
        </p:txBody>
      </p:sp>
      <p:pic>
        <p:nvPicPr>
          <p:cNvPr id="12" name="Graphic 11" descr="Users outline">
            <a:extLst>
              <a:ext uri="{FF2B5EF4-FFF2-40B4-BE49-F238E27FC236}">
                <a16:creationId xmlns:a16="http://schemas.microsoft.com/office/drawing/2014/main" id="{8EF56F94-454C-F512-AE24-4E3FF68206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5559" y="9259480"/>
            <a:ext cx="914400" cy="914400"/>
          </a:xfrm>
          <a:prstGeom prst="rect">
            <a:avLst/>
          </a:prstGeom>
        </p:spPr>
      </p:pic>
      <p:pic>
        <p:nvPicPr>
          <p:cNvPr id="14" name="Graphic 13" descr="Hourglass 30% outline">
            <a:extLst>
              <a:ext uri="{FF2B5EF4-FFF2-40B4-BE49-F238E27FC236}">
                <a16:creationId xmlns:a16="http://schemas.microsoft.com/office/drawing/2014/main" id="{6B55416B-0CC7-4E96-BA15-D06C315C3F0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90935" y="10255686"/>
            <a:ext cx="672322" cy="672322"/>
          </a:xfrm>
          <a:prstGeom prst="rect">
            <a:avLst/>
          </a:prstGeom>
        </p:spPr>
      </p:pic>
      <p:pic>
        <p:nvPicPr>
          <p:cNvPr id="5" name="Рисунок 81">
            <a:extLst>
              <a:ext uri="{FF2B5EF4-FFF2-40B4-BE49-F238E27FC236}">
                <a16:creationId xmlns:a16="http://schemas.microsoft.com/office/drawing/2014/main" id="{EF96038D-2888-6975-0149-6B163CBD1823}"/>
              </a:ext>
            </a:extLst>
          </p:cNvPr>
          <p:cNvPicPr>
            <a:picLocks noChangeAspect="1"/>
          </p:cNvPicPr>
          <p:nvPr/>
        </p:nvPicPr>
        <p:blipFill>
          <a:blip r:embed="rId6"/>
          <a:stretch/>
        </p:blipFill>
        <p:spPr bwMode="auto">
          <a:xfrm>
            <a:off x="360000" y="19257450"/>
            <a:ext cx="1366451" cy="482400"/>
          </a:xfrm>
          <a:prstGeom prst="rect">
            <a:avLst/>
          </a:prstGeom>
        </p:spPr>
      </p:pic>
      <p:pic>
        <p:nvPicPr>
          <p:cNvPr id="11" name="Grafik 22">
            <a:extLst>
              <a:ext uri="{FF2B5EF4-FFF2-40B4-BE49-F238E27FC236}">
                <a16:creationId xmlns:a16="http://schemas.microsoft.com/office/drawing/2014/main" id="{593B3D8F-79B8-9651-5E08-E16283A20759}"/>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bwMode="auto">
          <a:xfrm>
            <a:off x="363918" y="18519954"/>
            <a:ext cx="1362533" cy="565200"/>
          </a:xfrm>
          <a:prstGeom prst="rect">
            <a:avLst/>
          </a:prstGeom>
        </p:spPr>
      </p:pic>
      <p:sp>
        <p:nvSpPr>
          <p:cNvPr id="13" name="object 75">
            <a:extLst>
              <a:ext uri="{FF2B5EF4-FFF2-40B4-BE49-F238E27FC236}">
                <a16:creationId xmlns:a16="http://schemas.microsoft.com/office/drawing/2014/main" id="{38A82F28-CC11-962F-EE42-9EB1E39D974B}"/>
              </a:ext>
            </a:extLst>
          </p:cNvPr>
          <p:cNvSpPr txBox="1">
            <a:spLocks noChangeArrowheads="1"/>
          </p:cNvSpPr>
          <p:nvPr/>
        </p:nvSpPr>
        <p:spPr bwMode="auto">
          <a:xfrm>
            <a:off x="1906451" y="18476352"/>
            <a:ext cx="4190999" cy="1263498"/>
          </a:xfrm>
          <a:prstGeom prst="rect">
            <a:avLst/>
          </a:prstGeom>
          <a:noFill/>
          <a:ln>
            <a:noFill/>
          </a:ln>
        </p:spPr>
        <p:txBody>
          <a:bodyPr rot="0" vert="horz" wrap="square" lIns="0" tIns="45719" rIns="0" bIns="0" anchor="t" anchorCtr="0" upright="1">
            <a:noAutofit/>
          </a:bodyPr>
          <a:lstStyle/>
          <a:p>
            <a:pPr marR="8889">
              <a:spcAft>
                <a:spcPts val="800"/>
              </a:spcAft>
              <a:defRPr/>
            </a:pPr>
            <a:r>
              <a:rPr lang="de-DE" sz="1399" spc="-35" dirty="0">
                <a:solidFill>
                  <a:schemeClr val="tx1">
                    <a:lumMod val="75000"/>
                    <a:lumOff val="25000"/>
                  </a:schemeClr>
                </a:solidFill>
                <a:ea typeface="Calibri"/>
                <a:cs typeface="Trebuchet MS"/>
              </a:rPr>
              <a:t>Impressum: </a:t>
            </a:r>
            <a:endParaRPr lang="de-DE" sz="1399" dirty="0"/>
          </a:p>
          <a:p>
            <a:pPr marR="8889">
              <a:spcAft>
                <a:spcPts val="800"/>
              </a:spcAft>
              <a:defRPr/>
            </a:pPr>
            <a:r>
              <a:rPr lang="de-DE" sz="1399" spc="-35" dirty="0">
                <a:solidFill>
                  <a:schemeClr val="tx1">
                    <a:lumMod val="75000"/>
                    <a:lumOff val="25000"/>
                  </a:schemeClr>
                </a:solidFill>
                <a:ea typeface="Calibri"/>
                <a:cs typeface="Trebuchet MS"/>
              </a:rPr>
              <a:t>Arbeitsbereich Pädagogik in der Digitalität, </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Arbeitsbereich Medienpädagogik</a:t>
            </a:r>
            <a:br>
              <a:rPr lang="de-DE" sz="1399" spc="-35" dirty="0">
                <a:solidFill>
                  <a:schemeClr val="tx1">
                    <a:lumMod val="75000"/>
                    <a:lumOff val="25000"/>
                  </a:schemeClr>
                </a:solidFill>
                <a:ea typeface="Calibri"/>
                <a:cs typeface="Trebuchet MS"/>
              </a:rPr>
            </a:br>
            <a:r>
              <a:rPr lang="de-DE" sz="1399" spc="-35" dirty="0">
                <a:solidFill>
                  <a:schemeClr val="tx1">
                    <a:lumMod val="75000"/>
                    <a:lumOff val="25000"/>
                  </a:schemeClr>
                </a:solidFill>
                <a:ea typeface="Calibri"/>
                <a:cs typeface="Trebuchet MS"/>
              </a:rPr>
              <a:t>am Institut für Allgemeine Pädagogik und Berufspädagogik, Technische Universität Darmstadt, 2024.</a:t>
            </a:r>
            <a:endParaRPr lang="de-DE" sz="1399" dirty="0">
              <a:solidFill>
                <a:schemeClr val="tx1">
                  <a:lumMod val="75000"/>
                  <a:lumOff val="25000"/>
                </a:schemeClr>
              </a:solidFill>
              <a:ea typeface="Calibri"/>
              <a:cs typeface="Times New Roman"/>
            </a:endParaRPr>
          </a:p>
        </p:txBody>
      </p:sp>
      <p:pic>
        <p:nvPicPr>
          <p:cNvPr id="16" name="Grafik 1" descr="Lehrer mit einfarbiger Füllung">
            <a:extLst>
              <a:ext uri="{FF2B5EF4-FFF2-40B4-BE49-F238E27FC236}">
                <a16:creationId xmlns:a16="http://schemas.microsoft.com/office/drawing/2014/main" id="{5CB56761-6140-341E-DA4E-CE51A9AEC2A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bwMode="auto">
          <a:xfrm>
            <a:off x="12362818" y="450850"/>
            <a:ext cx="1490400" cy="1490400"/>
          </a:xfrm>
          <a:prstGeom prst="rect">
            <a:avLst/>
          </a:prstGeom>
        </p:spPr>
      </p:pic>
      <p:sp>
        <p:nvSpPr>
          <p:cNvPr id="17" name="TextBox 16">
            <a:extLst>
              <a:ext uri="{FF2B5EF4-FFF2-40B4-BE49-F238E27FC236}">
                <a16:creationId xmlns:a16="http://schemas.microsoft.com/office/drawing/2014/main" id="{46B8CC22-0E29-B828-9254-189BC218B5A9}"/>
              </a:ext>
            </a:extLst>
          </p:cNvPr>
          <p:cNvSpPr txBox="1"/>
          <p:nvPr/>
        </p:nvSpPr>
        <p:spPr bwMode="auto">
          <a:xfrm>
            <a:off x="12134850" y="1668918"/>
            <a:ext cx="1869423" cy="461665"/>
          </a:xfrm>
          <a:prstGeom prst="rect">
            <a:avLst/>
          </a:prstGeom>
          <a:noFill/>
        </p:spPr>
        <p:txBody>
          <a:bodyPr wrap="none" rtlCol="0">
            <a:spAutoFit/>
          </a:bodyPr>
          <a:lstStyle/>
          <a:p>
            <a:r>
              <a:rPr lang="de-DE" sz="2400" dirty="0">
                <a:latin typeface="Calibri" panose="020F0502020204030204" pitchFamily="34" charset="0"/>
                <a:cs typeface="Calibri" panose="020F0502020204030204" pitchFamily="34" charset="0"/>
              </a:rPr>
              <a:t>für Lehrende</a:t>
            </a:r>
          </a:p>
        </p:txBody>
      </p:sp>
      <p:pic>
        <p:nvPicPr>
          <p:cNvPr id="7" name="Picture 6" descr="A black background with a black square&#10;&#10;Description automatically generated with medium confidence">
            <a:extLst>
              <a:ext uri="{FF2B5EF4-FFF2-40B4-BE49-F238E27FC236}">
                <a16:creationId xmlns:a16="http://schemas.microsoft.com/office/drawing/2014/main" id="{1425C267-0CEB-63E4-6A37-E9D25A4294F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69896" y="8517019"/>
            <a:ext cx="914400" cy="904972"/>
          </a:xfrm>
          <a:prstGeom prst="rect">
            <a:avLst/>
          </a:prstGeom>
        </p:spPr>
      </p:pic>
      <p:sp>
        <p:nvSpPr>
          <p:cNvPr id="15" name="TextBox 14">
            <a:extLst>
              <a:ext uri="{FF2B5EF4-FFF2-40B4-BE49-F238E27FC236}">
                <a16:creationId xmlns:a16="http://schemas.microsoft.com/office/drawing/2014/main" id="{AA471A92-8E98-5F9A-69DB-37A3C8B5170D}"/>
              </a:ext>
            </a:extLst>
          </p:cNvPr>
          <p:cNvSpPr txBox="1"/>
          <p:nvPr/>
        </p:nvSpPr>
        <p:spPr bwMode="auto">
          <a:xfrm>
            <a:off x="6277450" y="19339740"/>
            <a:ext cx="2470036" cy="400110"/>
          </a:xfrm>
          <a:prstGeom prst="rect">
            <a:avLst/>
          </a:prstGeom>
          <a:noFill/>
        </p:spPr>
        <p:txBody>
          <a:bodyPr wrap="none" rtlCol="0">
            <a:spAutoFit/>
          </a:bodyPr>
          <a:lstStyle/>
          <a:p>
            <a:pPr algn="ctr"/>
            <a:r>
              <a:rPr lang="de-DE" sz="2000" dirty="0">
                <a:solidFill>
                  <a:schemeClr val="tx1">
                    <a:lumMod val="75000"/>
                    <a:lumOff val="25000"/>
                  </a:schemeClr>
                </a:solidFill>
                <a:latin typeface="+mj-lt"/>
              </a:rPr>
              <a:t>Material für Lehrende</a:t>
            </a:r>
          </a:p>
        </p:txBody>
      </p:sp>
      <p:sp>
        <p:nvSpPr>
          <p:cNvPr id="6" name="TextBox 21">
            <a:extLst>
              <a:ext uri="{FF2B5EF4-FFF2-40B4-BE49-F238E27FC236}">
                <a16:creationId xmlns:a16="http://schemas.microsoft.com/office/drawing/2014/main" id="{BEB9FDD4-E21B-FB80-BDDC-B8BE93A462D3}"/>
              </a:ext>
            </a:extLst>
          </p:cNvPr>
          <p:cNvSpPr txBox="1"/>
          <p:nvPr/>
        </p:nvSpPr>
        <p:spPr>
          <a:xfrm>
            <a:off x="823849" y="12058059"/>
            <a:ext cx="12634175" cy="6001643"/>
          </a:xfrm>
          <a:prstGeom prst="rect">
            <a:avLst/>
          </a:prstGeom>
          <a:noFill/>
        </p:spPr>
        <p:txBody>
          <a:bodyPr wrap="square" rtlCol="0">
            <a:spAutoFit/>
          </a:bodyPr>
          <a:lstStyle/>
          <a:p>
            <a:r>
              <a:rPr lang="de-DE" sz="3200" b="1" dirty="0">
                <a:latin typeface="Calibri" panose="020F0502020204030204" pitchFamily="34" charset="0"/>
                <a:cs typeface="Calibri" panose="020F0502020204030204" pitchFamily="34" charset="0"/>
              </a:rPr>
              <a:t>Hinweis zu dem Booklet „Eine Zukunft mit oder ohne Technik?“</a:t>
            </a:r>
          </a:p>
          <a:p>
            <a:r>
              <a:rPr lang="de-DE" sz="3200" dirty="0">
                <a:latin typeface="Calibri" panose="020F0502020204030204" pitchFamily="34" charset="0"/>
                <a:cs typeface="Calibri" panose="020F0502020204030204" pitchFamily="34" charset="0"/>
              </a:rPr>
              <a:t>Beim Druck des Booklets kann es sinnvoll sein, ausreichend Zeit einzuplanen. Um am Ende alle Resolutionen zusammen, kann ein A0 Poster gedruckt werden, an das alle Resolutionen aufgeklebt werden können. Alternativ kann auch ein digitales Poster gestaltet werden. Auch wenn das Booklet durch die Zukunftswerkstatt führt, kann es sinnvoll sein, vorab mit den </a:t>
            </a:r>
            <a:r>
              <a:rPr lang="de-DE" sz="3200" dirty="0" err="1">
                <a:latin typeface="Calibri" panose="020F0502020204030204" pitchFamily="34" charset="0"/>
                <a:cs typeface="Calibri" panose="020F0502020204030204" pitchFamily="34" charset="0"/>
              </a:rPr>
              <a:t>Schüler:innen</a:t>
            </a:r>
            <a:r>
              <a:rPr lang="de-DE" sz="3200" dirty="0">
                <a:latin typeface="Calibri" panose="020F0502020204030204" pitchFamily="34" charset="0"/>
                <a:cs typeface="Calibri" panose="020F0502020204030204" pitchFamily="34" charset="0"/>
              </a:rPr>
              <a:t> die Zukunftswerkstatt zu besprechen. Es ist wichtig, dass die </a:t>
            </a:r>
            <a:r>
              <a:rPr lang="de-DE" sz="3200" dirty="0" err="1">
                <a:latin typeface="Calibri" panose="020F0502020204030204" pitchFamily="34" charset="0"/>
                <a:cs typeface="Calibri" panose="020F0502020204030204" pitchFamily="34" charset="0"/>
              </a:rPr>
              <a:t>Schüler:innen</a:t>
            </a:r>
            <a:r>
              <a:rPr lang="de-DE" sz="3200" dirty="0">
                <a:latin typeface="Calibri" panose="020F0502020204030204" pitchFamily="34" charset="0"/>
                <a:cs typeface="Calibri" panose="020F0502020204030204" pitchFamily="34" charset="0"/>
              </a:rPr>
              <a:t> die vorgegebenen Zeiten nutzen und nicht bestimmte Aufgaben abkürzen.</a:t>
            </a:r>
          </a:p>
          <a:p>
            <a:endParaRPr lang="de-DE" sz="3200" dirty="0">
              <a:latin typeface="Calibri" panose="020F0502020204030204" pitchFamily="34" charset="0"/>
              <a:cs typeface="Calibri" panose="020F0502020204030204" pitchFamily="34" charset="0"/>
            </a:endParaRPr>
          </a:p>
          <a:p>
            <a:r>
              <a:rPr lang="de-DE" sz="3200" dirty="0">
                <a:latin typeface="Calibri" panose="020F0502020204030204" pitchFamily="34" charset="0"/>
                <a:cs typeface="Calibri" panose="020F0502020204030204" pitchFamily="34" charset="0"/>
              </a:rPr>
              <a:t>Es ist wichtig die vorgegebenen Zeiten einzuhalten, damit den </a:t>
            </a:r>
            <a:r>
              <a:rPr lang="de-DE" sz="3200" dirty="0" err="1">
                <a:latin typeface="Calibri" panose="020F0502020204030204" pitchFamily="34" charset="0"/>
                <a:cs typeface="Calibri" panose="020F0502020204030204" pitchFamily="34" charset="0"/>
              </a:rPr>
              <a:t>Schüler:innen</a:t>
            </a:r>
            <a:r>
              <a:rPr lang="de-DE" sz="3200" dirty="0">
                <a:latin typeface="Calibri" panose="020F0502020204030204" pitchFamily="34" charset="0"/>
                <a:cs typeface="Calibri" panose="020F0502020204030204" pitchFamily="34" charset="0"/>
              </a:rPr>
              <a:t> genug Zeit und Raum gegeben wird, um kreativ zu werden!</a:t>
            </a:r>
          </a:p>
        </p:txBody>
      </p:sp>
    </p:spTree>
    <p:extLst>
      <p:ext uri="{BB962C8B-B14F-4D97-AF65-F5344CB8AC3E}">
        <p14:creationId xmlns:p14="http://schemas.microsoft.com/office/powerpoint/2010/main" val="1499327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335</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Arial</vt:lpstr>
      <vt:lpstr>Aptos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EXPORT_UNIT_3_WS_1_A_Find_the_Footprint</dc:title>
  <cp:lastModifiedBy>Pia Ho</cp:lastModifiedBy>
  <cp:revision>99</cp:revision>
  <dcterms:created xsi:type="dcterms:W3CDTF">2006-08-16T00:00:00Z</dcterms:created>
  <dcterms:modified xsi:type="dcterms:W3CDTF">2024-12-03T14:23:17Z</dcterms:modified>
  <dc:identifier>DAF_CY83NGk</dc:identifier>
</cp:coreProperties>
</file>