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5119350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676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761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293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5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>
                    <a:tint val="82000"/>
                  </a:schemeClr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82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3453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49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35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2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27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63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4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677038-6347-4BAE-9EF0-72C237C7E861}" type="datetimeFigureOut">
              <a:rPr lang="de-DE" smtClean="0"/>
              <a:t>17.12.2024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011E77-9F78-491C-95F1-4CCEB854439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8425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, Cartoon, Diagramm enthält.&#10;&#10;Automatisch generierte Beschreibung">
            <a:extLst>
              <a:ext uri="{FF2B5EF4-FFF2-40B4-BE49-F238E27FC236}">
                <a16:creationId xmlns:a16="http://schemas.microsoft.com/office/drawing/2014/main" id="{04606691-A37D-3EBA-8BE3-E6C1C4F38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5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99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7E37B6E8-9E00-6CAB-5CFF-220D65235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7558636" cy="10691813"/>
          </a:xfrm>
          <a:prstGeom prst="rect">
            <a:avLst/>
          </a:prstGeom>
        </p:spPr>
      </p:pic>
      <p:pic>
        <p:nvPicPr>
          <p:cNvPr id="5" name="Grafik 4" descr="Ein Bild, das Text, Screenshot, Grün, Design enthält.&#10;&#10;Automatisch generierte Beschreibung">
            <a:extLst>
              <a:ext uri="{FF2B5EF4-FFF2-40B4-BE49-F238E27FC236}">
                <a16:creationId xmlns:a16="http://schemas.microsoft.com/office/drawing/2014/main" id="{385C49C8-0362-11D0-049F-7B6FB25979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14" y="0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18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E05DF58-1ED3-89EE-CD82-136729A64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5" y="0"/>
            <a:ext cx="7558636" cy="10691813"/>
          </a:xfrm>
          <a:prstGeom prst="rect">
            <a:avLst/>
          </a:prstGeom>
        </p:spPr>
      </p:pic>
      <p:pic>
        <p:nvPicPr>
          <p:cNvPr id="5" name="Grafik 4" descr="Ein Bild, das Text, Screenshot, Brief enthält.&#10;&#10;Automatisch generierte Beschreibung">
            <a:extLst>
              <a:ext uri="{FF2B5EF4-FFF2-40B4-BE49-F238E27FC236}">
                <a16:creationId xmlns:a16="http://schemas.microsoft.com/office/drawing/2014/main" id="{20ACAFD7-5D04-13CA-73B9-F188EB6526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1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447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reenshot enthält.&#10;&#10;Automatisch generierte Beschreibung">
            <a:extLst>
              <a:ext uri="{FF2B5EF4-FFF2-40B4-BE49-F238E27FC236}">
                <a16:creationId xmlns:a16="http://schemas.microsoft.com/office/drawing/2014/main" id="{97758B69-F38C-6F3E-6208-E0C2BBB3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5" y="0"/>
            <a:ext cx="7558636" cy="10691813"/>
          </a:xfrm>
          <a:prstGeom prst="rect">
            <a:avLst/>
          </a:prstGeom>
        </p:spPr>
      </p:pic>
      <p:pic>
        <p:nvPicPr>
          <p:cNvPr id="7" name="Grafik 6" descr="Ein Bild, das Text, Screenshot, Schrift, Brief enthält.&#10;&#10;Automatisch generierte Beschreibung">
            <a:extLst>
              <a:ext uri="{FF2B5EF4-FFF2-40B4-BE49-F238E27FC236}">
                <a16:creationId xmlns:a16="http://schemas.microsoft.com/office/drawing/2014/main" id="{55A9189B-6EB1-1788-EA8C-C930BC965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42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 enthält.&#10;&#10;Automatisch generierte Beschreibung">
            <a:extLst>
              <a:ext uri="{FF2B5EF4-FFF2-40B4-BE49-F238E27FC236}">
                <a16:creationId xmlns:a16="http://schemas.microsoft.com/office/drawing/2014/main" id="{87E8A26C-31CE-C9F1-70D4-0D17A51C0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714" y="11905"/>
            <a:ext cx="7558636" cy="10691813"/>
          </a:xfrm>
          <a:prstGeom prst="rect">
            <a:avLst/>
          </a:prstGeom>
        </p:spPr>
      </p:pic>
      <p:pic>
        <p:nvPicPr>
          <p:cNvPr id="5" name="Grafik 4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3743116A-E7D7-EDCD-992F-B5EF2F56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-1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48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Brief, Schrift enthält.&#10;&#10;Automatisch generierte Beschreibung">
            <a:extLst>
              <a:ext uri="{FF2B5EF4-FFF2-40B4-BE49-F238E27FC236}">
                <a16:creationId xmlns:a16="http://schemas.microsoft.com/office/drawing/2014/main" id="{6CBBC038-219C-82C7-D4E1-D2FC516D9D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" y="0"/>
            <a:ext cx="7558636" cy="10691813"/>
          </a:xfrm>
          <a:prstGeom prst="rect">
            <a:avLst/>
          </a:prstGeom>
        </p:spPr>
      </p:pic>
      <p:pic>
        <p:nvPicPr>
          <p:cNvPr id="5" name="Grafik 4" descr="Ein Bild, das Text, Screenshot, Schrift, Diagramm enthält.&#10;&#10;Automatisch generierte Beschreibung">
            <a:extLst>
              <a:ext uri="{FF2B5EF4-FFF2-40B4-BE49-F238E27FC236}">
                <a16:creationId xmlns:a16="http://schemas.microsoft.com/office/drawing/2014/main" id="{2A5C9BC3-D620-F483-A976-E7E05CE583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75" y="-1"/>
            <a:ext cx="7558636" cy="1069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16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Brief, Screenshot, Diagramm enthält.&#10;&#10;Automatisch generierte Beschreibung">
            <a:extLst>
              <a:ext uri="{FF2B5EF4-FFF2-40B4-BE49-F238E27FC236}">
                <a16:creationId xmlns:a16="http://schemas.microsoft.com/office/drawing/2014/main" id="{87216C76-8FB6-BE77-8A64-810F3AF43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5646" y="-2214093"/>
            <a:ext cx="10690262" cy="151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38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Diagramm, Kreis enthält.&#10;&#10;Automatisch generierte Beschreibung">
            <a:extLst>
              <a:ext uri="{FF2B5EF4-FFF2-40B4-BE49-F238E27FC236}">
                <a16:creationId xmlns:a16="http://schemas.microsoft.com/office/drawing/2014/main" id="{DDF6996A-FCE3-E1A9-226F-E920D106D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5645" y="-2214092"/>
            <a:ext cx="10690260" cy="1512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8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Judith Hoehling</dc:creator>
  <cp:lastModifiedBy>Judith Hoehling</cp:lastModifiedBy>
  <cp:revision>1</cp:revision>
  <dcterms:created xsi:type="dcterms:W3CDTF">2024-12-17T13:04:41Z</dcterms:created>
  <dcterms:modified xsi:type="dcterms:W3CDTF">2024-12-17T14:15:19Z</dcterms:modified>
</cp:coreProperties>
</file>