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54" r:id="rId1"/>
  </p:sldMasterIdLst>
  <p:notesMasterIdLst>
    <p:notesMasterId r:id="rId6"/>
  </p:notesMasterIdLst>
  <p:handoutMasterIdLst>
    <p:handoutMasterId r:id="rId7"/>
  </p:handoutMasterIdLst>
  <p:sldIdLst>
    <p:sldId id="263" r:id="rId2"/>
    <p:sldId id="277" r:id="rId3"/>
    <p:sldId id="279" r:id="rId4"/>
    <p:sldId id="278" r:id="rId5"/>
  </p:sldIdLst>
  <p:sldSz cx="14211300" cy="20104100"/>
  <p:notesSz cx="14211300" cy="201041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21DCA44-8CF2-B5D5-AA79-4DF646EA0BE5}" name="Pia Ho" initials="PH" userId="68000ff878e6eebc" providerId="Windows Liv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ia Hornickel" initials="PH" lastIdx="13" clrIdx="0"/>
  <p:cmAuthor id="2" name="Pia Ho" initials="PH" lastIdx="6" clrIdx="1">
    <p:extLst>
      <p:ext uri="{19B8F6BF-5375-455C-9EA6-DF929625EA0E}">
        <p15:presenceInfo xmlns:p15="http://schemas.microsoft.com/office/powerpoint/2012/main" userId="68000ff878e6eeb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0AD47"/>
    <a:srgbClr val="FFFFFF"/>
    <a:srgbClr val="09592B"/>
    <a:srgbClr val="99D490"/>
    <a:srgbClr val="A03DD6"/>
    <a:srgbClr val="C6D88B"/>
    <a:srgbClr val="F5F5EF"/>
    <a:srgbClr val="FF3131"/>
    <a:srgbClr val="5D17EB"/>
    <a:srgbClr val="00BE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444" autoAdjust="0"/>
  </p:normalViewPr>
  <p:slideViewPr>
    <p:cSldViewPr>
      <p:cViewPr varScale="1">
        <p:scale>
          <a:sx n="50" d="100"/>
          <a:sy n="50" d="100"/>
        </p:scale>
        <p:origin x="4092" y="6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4314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8/10/relationships/authors" Target="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1921104-9304-74AE-97BD-E83B298DD33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6157913" cy="1008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7058BB-8DD2-1C56-8D28-F7870C1E632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8050213" y="0"/>
            <a:ext cx="6157912" cy="1008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4368BB-6EA8-4D09-B0D5-9458905DED93}" type="datetimeFigureOut">
              <a:rPr lang="de-DE" smtClean="0"/>
              <a:t>03.12.2024</a:t>
            </a:fld>
            <a:endParaRPr lang="de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84FF9FA-DB2B-81FC-1373-7671CCA3A46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19096038"/>
            <a:ext cx="6157913" cy="10080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F5EC3C-7100-1A24-9712-D8023BDCE60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8050213" y="19096038"/>
            <a:ext cx="6157912" cy="10080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6E9B88-0411-4DCE-8BAF-7C121062A1B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981789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6157913" cy="1008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 bwMode="auto">
          <a:xfrm>
            <a:off x="8050212" y="0"/>
            <a:ext cx="6157912" cy="1008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0D97913-3B64-C34F-A1B0-5641FF7B6B3D}" type="datetimeFigureOut">
              <a:rPr lang="de-DE"/>
              <a:t>03.12.2024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4706938" y="2513013"/>
            <a:ext cx="4797425" cy="6784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>
              <a:defRPr/>
            </a:pPr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 bwMode="auto">
          <a:xfrm>
            <a:off x="1420813" y="9675813"/>
            <a:ext cx="11369675" cy="79152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 bwMode="auto">
          <a:xfrm>
            <a:off x="0" y="19096038"/>
            <a:ext cx="6157913" cy="10080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 bwMode="auto">
          <a:xfrm>
            <a:off x="8050212" y="19096038"/>
            <a:ext cx="6157912" cy="10080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68F1DEEE-19C0-DB4D-A655-55B72EF2BBA4}" type="slidenum">
              <a:rPr lang="de-DE"/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>
      <a:defRPr sz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99BACC96-DEC1-DF93-C388-CD87B831AACA}" type="slidenum">
              <a:rPr/>
              <a:t>2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B10EFE-0AC5-5334-19DF-25D5937C2412}"/>
            </a:ext>
          </a:extLst>
        </p:cNvPr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9B55B8E-23CD-B428-2728-38CF4F77A1C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ACAA3D3-C825-CF56-84C5-DB2477AEFC3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34F036-8D3A-2EE7-E7F5-B2959AD40A4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99BACC96-DEC1-DF93-C388-CD87B831AACA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336059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7323DF93-97AD-DC6B-53CD-32EE6F1046B0}" type="slidenum">
              <a:rPr/>
              <a:t>4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81575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3357B1-BC30-AB98-8606-9094BBE4DA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071CDE-3988-B371-CF50-DBE943729E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68CBC6-DA72-3958-9081-0D043A3FB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D8BD707-D9CF-40AE-B4C6-C98DA3205C09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BDA135-6AFB-0EEE-F0E7-37039E6D6E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94615">
              <a:lnSpc>
                <a:spcPct val="100000"/>
              </a:lnSpc>
              <a:spcBef>
                <a:spcPts val="155"/>
              </a:spcBef>
              <a:defRPr/>
            </a:pPr>
            <a:r>
              <a:rPr lang="de-DE"/>
              <a:t>No.</a:t>
            </a:r>
            <a:r>
              <a:rPr lang="de-DE" spc="35"/>
              <a:t> </a:t>
            </a:r>
            <a:r>
              <a:rPr lang="de-DE" spc="-10"/>
              <a:t>101056248.</a:t>
            </a:r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147DC0-8B7C-9EB0-13C2-4238E9018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F15528-21DE-4FAA-801E-634DDDAF4B2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82383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4DBA3CF-F522-E093-203F-EB0C5352BF7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10169961" y="1070357"/>
            <a:ext cx="3064312" cy="1703729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59350F-AAB3-3851-3E38-140761FD4A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977027" y="1070357"/>
            <a:ext cx="9015293" cy="1703729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4B046F-0DD7-4602-0F8A-DC3AE355A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D8BD707-D9CF-40AE-B4C6-C98DA3205C09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98903F-C1F7-20E1-A8BC-746C61A087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94615">
              <a:lnSpc>
                <a:spcPct val="100000"/>
              </a:lnSpc>
              <a:spcBef>
                <a:spcPts val="155"/>
              </a:spcBef>
              <a:defRPr/>
            </a:pPr>
            <a:r>
              <a:rPr lang="de-DE"/>
              <a:t>No.</a:t>
            </a:r>
            <a:r>
              <a:rPr lang="de-DE" spc="35"/>
              <a:t> </a:t>
            </a:r>
            <a:r>
              <a:rPr lang="de-DE" spc="-10"/>
              <a:t>101056248.</a:t>
            </a:r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D14EAF-F14E-F722-D90E-110931A4F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F15528-21DE-4FAA-801E-634DDDAF4B2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77337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1_Title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 bwMode="auto">
          <a:xfrm>
            <a:off x="1066323" y="6232271"/>
            <a:ext cx="12085002" cy="422186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7500" b="0" i="0">
                <a:solidFill>
                  <a:srgbClr val="09582A"/>
                </a:solidFill>
                <a:latin typeface="Trebuchet MS"/>
                <a:cs typeface="Trebuchet MS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 bwMode="auto">
          <a:xfrm>
            <a:off x="2132647" y="11258296"/>
            <a:ext cx="9952355" cy="50260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 bwMode="auto"/>
        <p:txBody>
          <a:bodyPr lIns="0" tIns="0" rIns="0" bIns="0"/>
          <a:lstStyle>
            <a:lvl1pPr>
              <a:defRPr sz="85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94615">
              <a:lnSpc>
                <a:spcPct val="100000"/>
              </a:lnSpc>
              <a:spcBef>
                <a:spcPts val="155"/>
              </a:spcBef>
              <a:defRPr/>
            </a:pPr>
            <a:r>
              <a:t>No.</a:t>
            </a:r>
            <a:r>
              <a:rPr spc="35"/>
              <a:t> </a:t>
            </a:r>
            <a:r>
              <a:rPr spc="-10"/>
              <a:t>101056248.</a:t>
            </a: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 bwMode="auto"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D8BD707-D9CF-40AE-B4C6-C98DA3205C09}" type="datetimeFigureOut">
              <a:rPr lang="en-US"/>
              <a:t>12/3/2024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 bwMode="auto"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6F15528-21DE-4FAA-801E-634DDDAF4B2B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1_Title and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 bwMode="auto"/>
        <p:txBody>
          <a:bodyPr lIns="0" tIns="0" rIns="0" bIns="0"/>
          <a:lstStyle>
            <a:lvl1pPr>
              <a:defRPr sz="7500" b="0" i="0">
                <a:solidFill>
                  <a:srgbClr val="09582A"/>
                </a:solidFill>
                <a:latin typeface="Trebuchet MS"/>
                <a:cs typeface="Trebuchet MS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 bwMode="auto"/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 bwMode="auto"/>
        <p:txBody>
          <a:bodyPr lIns="0" tIns="0" rIns="0" bIns="0"/>
          <a:lstStyle>
            <a:lvl1pPr>
              <a:defRPr sz="85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94615">
              <a:lnSpc>
                <a:spcPct val="100000"/>
              </a:lnSpc>
              <a:spcBef>
                <a:spcPts val="155"/>
              </a:spcBef>
              <a:defRPr/>
            </a:pPr>
            <a:r>
              <a:t>No.</a:t>
            </a:r>
            <a:r>
              <a:rPr spc="35"/>
              <a:t> </a:t>
            </a:r>
            <a:r>
              <a:rPr spc="-10"/>
              <a:t>101056248.</a:t>
            </a: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 bwMode="auto"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D8BD707-D9CF-40AE-B4C6-C98DA3205C09}" type="datetimeFigureOut">
              <a:rPr lang="en-US"/>
              <a:t>12/3/2024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 bwMode="auto"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6F15528-21DE-4FAA-801E-634DDDAF4B2B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1_Two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 bwMode="auto"/>
        <p:txBody>
          <a:bodyPr lIns="0" tIns="0" rIns="0" bIns="0"/>
          <a:lstStyle>
            <a:lvl1pPr>
              <a:defRPr sz="7500" b="0" i="0">
                <a:solidFill>
                  <a:srgbClr val="09582A"/>
                </a:solidFill>
                <a:latin typeface="Trebuchet MS"/>
                <a:cs typeface="Trebuchet MS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 bwMode="auto">
          <a:xfrm>
            <a:off x="710882" y="4623943"/>
            <a:ext cx="6184678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 bwMode="auto">
          <a:xfrm>
            <a:off x="7322089" y="4623943"/>
            <a:ext cx="6184678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 bwMode="auto"/>
        <p:txBody>
          <a:bodyPr lIns="0" tIns="0" rIns="0" bIns="0"/>
          <a:lstStyle>
            <a:lvl1pPr>
              <a:defRPr sz="85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94615">
              <a:lnSpc>
                <a:spcPct val="100000"/>
              </a:lnSpc>
              <a:spcBef>
                <a:spcPts val="155"/>
              </a:spcBef>
              <a:defRPr/>
            </a:pPr>
            <a:r>
              <a:t>No.</a:t>
            </a:r>
            <a:r>
              <a:rPr spc="35"/>
              <a:t> </a:t>
            </a:r>
            <a:r>
              <a:rPr spc="-10"/>
              <a:t>101056248.</a:t>
            </a:r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 bwMode="auto"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D8BD707-D9CF-40AE-B4C6-C98DA3205C09}" type="datetimeFigureOut">
              <a:rPr lang="en-US"/>
              <a:t>12/3/2024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 bwMode="auto"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6F15528-21DE-4FAA-801E-634DDDAF4B2B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1_Title 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 bwMode="auto"/>
        <p:txBody>
          <a:bodyPr lIns="0" tIns="0" rIns="0" bIns="0"/>
          <a:lstStyle>
            <a:lvl1pPr>
              <a:defRPr sz="7500" b="0" i="0">
                <a:solidFill>
                  <a:srgbClr val="09582A"/>
                </a:solidFill>
                <a:latin typeface="Trebuchet MS"/>
                <a:cs typeface="Trebuchet MS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 bwMode="auto"/>
        <p:txBody>
          <a:bodyPr lIns="0" tIns="0" rIns="0" bIns="0"/>
          <a:lstStyle>
            <a:lvl1pPr>
              <a:defRPr sz="85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94615">
              <a:lnSpc>
                <a:spcPct val="100000"/>
              </a:lnSpc>
              <a:spcBef>
                <a:spcPts val="155"/>
              </a:spcBef>
              <a:defRPr/>
            </a:pPr>
            <a:r>
              <a:t>No.</a:t>
            </a:r>
            <a:r>
              <a:rPr spc="35"/>
              <a:t> </a:t>
            </a:r>
            <a:r>
              <a:rPr spc="-10"/>
              <a:t>101056248.</a:t>
            </a: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 bwMode="auto"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D8BD707-D9CF-40AE-B4C6-C98DA3205C09}" type="datetimeFigureOut">
              <a:rPr lang="en-US"/>
              <a:t>12/3/2024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 bwMode="auto"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6F15528-21DE-4FAA-801E-634DDDAF4B2B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1_Blank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 bwMode="auto"/>
        <p:txBody>
          <a:bodyPr lIns="0" tIns="0" rIns="0" bIns="0"/>
          <a:lstStyle>
            <a:lvl1pPr>
              <a:defRPr sz="85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94615">
              <a:lnSpc>
                <a:spcPct val="100000"/>
              </a:lnSpc>
              <a:spcBef>
                <a:spcPts val="155"/>
              </a:spcBef>
              <a:defRPr/>
            </a:pPr>
            <a:r>
              <a:t>No.</a:t>
            </a:r>
            <a:r>
              <a:rPr spc="35"/>
              <a:t> </a:t>
            </a:r>
            <a:r>
              <a:rPr spc="-10"/>
              <a:t>101056248.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 bwMode="auto"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D8BD707-D9CF-40AE-B4C6-C98DA3205C09}" type="datetimeFigureOut">
              <a:rPr lang="en-US"/>
              <a:t>12/3/2024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 bwMode="auto"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6F15528-21DE-4FAA-801E-634DDDAF4B2B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99D49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5C6211-5E46-E82C-A107-09DD0840AE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2BFC4D-20DD-9804-DE18-7957B8BC9F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57496F-2681-FD6C-C148-0A90418A33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D8BD707-D9CF-40AE-B4C6-C98DA3205C09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DA7C9D-B737-AE8E-6251-D4FCEE8FA4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94615">
              <a:lnSpc>
                <a:spcPct val="100000"/>
              </a:lnSpc>
              <a:spcBef>
                <a:spcPts val="155"/>
              </a:spcBef>
              <a:defRPr/>
            </a:pPr>
            <a:r>
              <a:rPr lang="de-DE"/>
              <a:t>No.</a:t>
            </a:r>
            <a:r>
              <a:rPr lang="de-DE" spc="35"/>
              <a:t> </a:t>
            </a:r>
            <a:r>
              <a:rPr lang="de-DE" spc="-10"/>
              <a:t>101056248.</a:t>
            </a:r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C1BC5E-4BE7-A3E1-3EED-811E5E066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F15528-21DE-4FAA-801E-634DDDAF4B2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28491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8A04E6-7CF2-A3D4-BE9E-1C409A26E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9625" y="5012067"/>
            <a:ext cx="12257246" cy="8362746"/>
          </a:xfrm>
        </p:spPr>
        <p:txBody>
          <a:bodyPr anchor="b"/>
          <a:lstStyle>
            <a:lvl1pPr>
              <a:defRPr sz="6994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D8DD71-54A3-A1FC-4011-9A039DEA38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9625" y="13453927"/>
            <a:ext cx="12257246" cy="4397770"/>
          </a:xfrm>
        </p:spPr>
        <p:txBody>
          <a:bodyPr/>
          <a:lstStyle>
            <a:lvl1pPr marL="0" indent="0">
              <a:buNone/>
              <a:defRPr sz="2797">
                <a:solidFill>
                  <a:schemeClr val="tx1">
                    <a:tint val="82000"/>
                  </a:schemeClr>
                </a:solidFill>
              </a:defRPr>
            </a:lvl1pPr>
            <a:lvl2pPr marL="532912" indent="0">
              <a:buNone/>
              <a:defRPr sz="2331">
                <a:solidFill>
                  <a:schemeClr val="tx1">
                    <a:tint val="82000"/>
                  </a:schemeClr>
                </a:solidFill>
              </a:defRPr>
            </a:lvl2pPr>
            <a:lvl3pPr marL="1065825" indent="0">
              <a:buNone/>
              <a:defRPr sz="2098">
                <a:solidFill>
                  <a:schemeClr val="tx1">
                    <a:tint val="82000"/>
                  </a:schemeClr>
                </a:solidFill>
              </a:defRPr>
            </a:lvl3pPr>
            <a:lvl4pPr marL="1598737" indent="0">
              <a:buNone/>
              <a:defRPr sz="1865">
                <a:solidFill>
                  <a:schemeClr val="tx1">
                    <a:tint val="82000"/>
                  </a:schemeClr>
                </a:solidFill>
              </a:defRPr>
            </a:lvl4pPr>
            <a:lvl5pPr marL="2131649" indent="0">
              <a:buNone/>
              <a:defRPr sz="1865">
                <a:solidFill>
                  <a:schemeClr val="tx1">
                    <a:tint val="82000"/>
                  </a:schemeClr>
                </a:solidFill>
              </a:defRPr>
            </a:lvl5pPr>
            <a:lvl6pPr marL="2664562" indent="0">
              <a:buNone/>
              <a:defRPr sz="1865">
                <a:solidFill>
                  <a:schemeClr val="tx1">
                    <a:tint val="82000"/>
                  </a:schemeClr>
                </a:solidFill>
              </a:defRPr>
            </a:lvl6pPr>
            <a:lvl7pPr marL="3197474" indent="0">
              <a:buNone/>
              <a:defRPr sz="1865">
                <a:solidFill>
                  <a:schemeClr val="tx1">
                    <a:tint val="82000"/>
                  </a:schemeClr>
                </a:solidFill>
              </a:defRPr>
            </a:lvl7pPr>
            <a:lvl8pPr marL="3730386" indent="0">
              <a:buNone/>
              <a:defRPr sz="1865">
                <a:solidFill>
                  <a:schemeClr val="tx1">
                    <a:tint val="82000"/>
                  </a:schemeClr>
                </a:solidFill>
              </a:defRPr>
            </a:lvl8pPr>
            <a:lvl9pPr marL="4263299" indent="0">
              <a:buNone/>
              <a:defRPr sz="1865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7421FA-972B-0013-BDBD-FF7AE3C691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D8BD707-D9CF-40AE-B4C6-C98DA3205C09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74E177-CD91-DE94-36EA-724D1BF2C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94615">
              <a:lnSpc>
                <a:spcPct val="100000"/>
              </a:lnSpc>
              <a:spcBef>
                <a:spcPts val="155"/>
              </a:spcBef>
              <a:defRPr/>
            </a:pPr>
            <a:r>
              <a:rPr lang="de-DE"/>
              <a:t>No.</a:t>
            </a:r>
            <a:r>
              <a:rPr lang="de-DE" spc="35"/>
              <a:t> </a:t>
            </a:r>
            <a:r>
              <a:rPr lang="de-DE" spc="-10"/>
              <a:t>101056248.</a:t>
            </a:r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5C9843-659E-58B7-172D-5CD558C37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F15528-21DE-4FAA-801E-634DDDAF4B2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73595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467B4E-F033-41F5-E0AD-A941B678AB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5E4C92-4FD4-2203-D0DB-724BCAF047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77027" y="5351786"/>
            <a:ext cx="6039803" cy="1275586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BC71C6-8E5F-C20F-609C-E749331CD1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194470" y="5351786"/>
            <a:ext cx="6039803" cy="1275586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9D03C8-F567-DAA5-0285-6F70A0E80F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D8BD707-D9CF-40AE-B4C6-C98DA3205C09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E60EC6-66A9-F336-4460-A408E3826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94615">
              <a:lnSpc>
                <a:spcPct val="100000"/>
              </a:lnSpc>
              <a:spcBef>
                <a:spcPts val="155"/>
              </a:spcBef>
              <a:defRPr/>
            </a:pPr>
            <a:r>
              <a:rPr lang="de-DE"/>
              <a:t>No.</a:t>
            </a:r>
            <a:r>
              <a:rPr lang="de-DE" spc="35"/>
              <a:t> </a:t>
            </a:r>
            <a:r>
              <a:rPr lang="de-DE" spc="-10"/>
              <a:t>101056248.</a:t>
            </a:r>
            <a:endParaRPr lang="de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5E7B8C-9CAF-9CA7-09DE-5CDAD1BAF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F15528-21DE-4FAA-801E-634DDDAF4B2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7816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1401AF-DAE2-542E-BAC8-D64BA015A4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8878" y="1070359"/>
            <a:ext cx="12257246" cy="38858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516BF1-EF73-0C6F-2BC8-12CEBFB2FC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78879" y="4928298"/>
            <a:ext cx="6012045" cy="2415283"/>
          </a:xfrm>
        </p:spPr>
        <p:txBody>
          <a:bodyPr anchor="b"/>
          <a:lstStyle>
            <a:lvl1pPr marL="0" indent="0">
              <a:buNone/>
              <a:defRPr sz="2797" b="1"/>
            </a:lvl1pPr>
            <a:lvl2pPr marL="532912" indent="0">
              <a:buNone/>
              <a:defRPr sz="2331" b="1"/>
            </a:lvl2pPr>
            <a:lvl3pPr marL="1065825" indent="0">
              <a:buNone/>
              <a:defRPr sz="2098" b="1"/>
            </a:lvl3pPr>
            <a:lvl4pPr marL="1598737" indent="0">
              <a:buNone/>
              <a:defRPr sz="1865" b="1"/>
            </a:lvl4pPr>
            <a:lvl5pPr marL="2131649" indent="0">
              <a:buNone/>
              <a:defRPr sz="1865" b="1"/>
            </a:lvl5pPr>
            <a:lvl6pPr marL="2664562" indent="0">
              <a:buNone/>
              <a:defRPr sz="1865" b="1"/>
            </a:lvl6pPr>
            <a:lvl7pPr marL="3197474" indent="0">
              <a:buNone/>
              <a:defRPr sz="1865" b="1"/>
            </a:lvl7pPr>
            <a:lvl8pPr marL="3730386" indent="0">
              <a:buNone/>
              <a:defRPr sz="1865" b="1"/>
            </a:lvl8pPr>
            <a:lvl9pPr marL="4263299" indent="0">
              <a:buNone/>
              <a:defRPr sz="186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9499DE-A981-541D-E635-2AAE31E831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78879" y="7343581"/>
            <a:ext cx="6012045" cy="108013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5EFCCD0-B911-56F7-EA07-764FD0D1B0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194470" y="4928298"/>
            <a:ext cx="6041654" cy="2415283"/>
          </a:xfrm>
        </p:spPr>
        <p:txBody>
          <a:bodyPr anchor="b"/>
          <a:lstStyle>
            <a:lvl1pPr marL="0" indent="0">
              <a:buNone/>
              <a:defRPr sz="2797" b="1"/>
            </a:lvl1pPr>
            <a:lvl2pPr marL="532912" indent="0">
              <a:buNone/>
              <a:defRPr sz="2331" b="1"/>
            </a:lvl2pPr>
            <a:lvl3pPr marL="1065825" indent="0">
              <a:buNone/>
              <a:defRPr sz="2098" b="1"/>
            </a:lvl3pPr>
            <a:lvl4pPr marL="1598737" indent="0">
              <a:buNone/>
              <a:defRPr sz="1865" b="1"/>
            </a:lvl4pPr>
            <a:lvl5pPr marL="2131649" indent="0">
              <a:buNone/>
              <a:defRPr sz="1865" b="1"/>
            </a:lvl5pPr>
            <a:lvl6pPr marL="2664562" indent="0">
              <a:buNone/>
              <a:defRPr sz="1865" b="1"/>
            </a:lvl6pPr>
            <a:lvl7pPr marL="3197474" indent="0">
              <a:buNone/>
              <a:defRPr sz="1865" b="1"/>
            </a:lvl7pPr>
            <a:lvl8pPr marL="3730386" indent="0">
              <a:buNone/>
              <a:defRPr sz="1865" b="1"/>
            </a:lvl8pPr>
            <a:lvl9pPr marL="4263299" indent="0">
              <a:buNone/>
              <a:defRPr sz="186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91F107-BF8F-738D-048D-9CB136E767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194470" y="7343581"/>
            <a:ext cx="6041654" cy="108013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E4AAF9A-46BE-7D86-D2AD-DBAF74BEB3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D8BD707-D9CF-40AE-B4C6-C98DA3205C09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A3499B8-26E5-4DA1-9DF3-675ED98E8E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94615">
              <a:lnSpc>
                <a:spcPct val="100000"/>
              </a:lnSpc>
              <a:spcBef>
                <a:spcPts val="155"/>
              </a:spcBef>
              <a:defRPr/>
            </a:pPr>
            <a:r>
              <a:rPr lang="de-DE"/>
              <a:t>No.</a:t>
            </a:r>
            <a:r>
              <a:rPr lang="de-DE" spc="35"/>
              <a:t> </a:t>
            </a:r>
            <a:r>
              <a:rPr lang="de-DE" spc="-10"/>
              <a:t>101056248.</a:t>
            </a:r>
            <a:endParaRPr lang="de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E181763-BA25-A675-18EB-DCB1C87094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F15528-21DE-4FAA-801E-634DDDAF4B2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4909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38BD49-A716-3022-DD55-028A3FC48C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146EF8A-7A3F-029D-80D2-CC409EBC05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D8BD707-D9CF-40AE-B4C6-C98DA3205C09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2C538C-4B84-2F92-B4FA-6734E5B93E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94615">
              <a:lnSpc>
                <a:spcPct val="100000"/>
              </a:lnSpc>
              <a:spcBef>
                <a:spcPts val="155"/>
              </a:spcBef>
              <a:defRPr/>
            </a:pPr>
            <a:r>
              <a:rPr lang="de-DE"/>
              <a:t>No.</a:t>
            </a:r>
            <a:r>
              <a:rPr lang="de-DE" spc="35"/>
              <a:t> </a:t>
            </a:r>
            <a:r>
              <a:rPr lang="de-DE" spc="-10"/>
              <a:t>101056248.</a:t>
            </a:r>
            <a:endParaRPr lang="de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B7FF28-A599-BAF1-6FCE-3827AABE2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F15528-21DE-4FAA-801E-634DDDAF4B2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5608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08A4932-067A-EB25-09FE-635B4AF374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D8BD707-D9CF-40AE-B4C6-C98DA3205C09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7FA61BF-BBEF-9433-F08A-9488A0B2C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94615">
              <a:lnSpc>
                <a:spcPct val="100000"/>
              </a:lnSpc>
              <a:spcBef>
                <a:spcPts val="155"/>
              </a:spcBef>
              <a:defRPr/>
            </a:pPr>
            <a:r>
              <a:rPr lang="de-DE"/>
              <a:t>No.</a:t>
            </a:r>
            <a:r>
              <a:rPr lang="de-DE" spc="35"/>
              <a:t> </a:t>
            </a:r>
            <a:r>
              <a:rPr lang="de-DE" spc="-10"/>
              <a:t>101056248.</a:t>
            </a:r>
            <a:endParaRPr lang="de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604558-7760-4C6D-4F42-1CBC63E6F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03807" y="18734955"/>
            <a:ext cx="3197543" cy="1070357"/>
          </a:xfrm>
        </p:spPr>
        <p:txBody>
          <a:bodyPr/>
          <a:lstStyle/>
          <a:p>
            <a:pPr>
              <a:defRPr/>
            </a:pPr>
            <a:fld id="{B6F15528-21DE-4FAA-801E-634DDDAF4B2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20257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A97A8F-F2F5-BD77-79E4-C844BB48DE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8878" y="1340273"/>
            <a:ext cx="4583514" cy="4690957"/>
          </a:xfrm>
        </p:spPr>
        <p:txBody>
          <a:bodyPr anchor="b"/>
          <a:lstStyle>
            <a:lvl1pPr>
              <a:defRPr sz="373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5DBB96-9044-4E9F-F976-C70ACA6F40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1653" y="2894620"/>
            <a:ext cx="7194471" cy="14286941"/>
          </a:xfrm>
        </p:spPr>
        <p:txBody>
          <a:bodyPr/>
          <a:lstStyle>
            <a:lvl1pPr>
              <a:defRPr sz="3730"/>
            </a:lvl1pPr>
            <a:lvl2pPr>
              <a:defRPr sz="3264"/>
            </a:lvl2pPr>
            <a:lvl3pPr>
              <a:defRPr sz="2797"/>
            </a:lvl3pPr>
            <a:lvl4pPr>
              <a:defRPr sz="2331"/>
            </a:lvl4pPr>
            <a:lvl5pPr>
              <a:defRPr sz="2331"/>
            </a:lvl5pPr>
            <a:lvl6pPr>
              <a:defRPr sz="2331"/>
            </a:lvl6pPr>
            <a:lvl7pPr>
              <a:defRPr sz="2331"/>
            </a:lvl7pPr>
            <a:lvl8pPr>
              <a:defRPr sz="2331"/>
            </a:lvl8pPr>
            <a:lvl9pPr>
              <a:defRPr sz="233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5FE3CF-EFF7-E953-5BA2-4F9F9027D6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78878" y="6031230"/>
            <a:ext cx="4583514" cy="11173600"/>
          </a:xfrm>
        </p:spPr>
        <p:txBody>
          <a:bodyPr/>
          <a:lstStyle>
            <a:lvl1pPr marL="0" indent="0">
              <a:buNone/>
              <a:defRPr sz="1865"/>
            </a:lvl1pPr>
            <a:lvl2pPr marL="532912" indent="0">
              <a:buNone/>
              <a:defRPr sz="1632"/>
            </a:lvl2pPr>
            <a:lvl3pPr marL="1065825" indent="0">
              <a:buNone/>
              <a:defRPr sz="1399"/>
            </a:lvl3pPr>
            <a:lvl4pPr marL="1598737" indent="0">
              <a:buNone/>
              <a:defRPr sz="1166"/>
            </a:lvl4pPr>
            <a:lvl5pPr marL="2131649" indent="0">
              <a:buNone/>
              <a:defRPr sz="1166"/>
            </a:lvl5pPr>
            <a:lvl6pPr marL="2664562" indent="0">
              <a:buNone/>
              <a:defRPr sz="1166"/>
            </a:lvl6pPr>
            <a:lvl7pPr marL="3197474" indent="0">
              <a:buNone/>
              <a:defRPr sz="1166"/>
            </a:lvl7pPr>
            <a:lvl8pPr marL="3730386" indent="0">
              <a:buNone/>
              <a:defRPr sz="1166"/>
            </a:lvl8pPr>
            <a:lvl9pPr marL="4263299" indent="0">
              <a:buNone/>
              <a:defRPr sz="116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664A80-703E-1C0D-124D-CC58CA90E9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D8BD707-D9CF-40AE-B4C6-C98DA3205C09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A27DCA-B40A-2843-B12D-73027C1C6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94615">
              <a:lnSpc>
                <a:spcPct val="100000"/>
              </a:lnSpc>
              <a:spcBef>
                <a:spcPts val="155"/>
              </a:spcBef>
              <a:defRPr/>
            </a:pPr>
            <a:r>
              <a:rPr lang="de-DE"/>
              <a:t>No.</a:t>
            </a:r>
            <a:r>
              <a:rPr lang="de-DE" spc="35"/>
              <a:t> </a:t>
            </a:r>
            <a:r>
              <a:rPr lang="de-DE" spc="-10"/>
              <a:t>101056248.</a:t>
            </a:r>
            <a:endParaRPr lang="de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0BC902-26C7-7347-8C39-A978479B3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F15528-21DE-4FAA-801E-634DDDAF4B2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74210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679C1A-190E-FEE6-21F9-4D0C642002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8878" y="1340273"/>
            <a:ext cx="4583514" cy="4690957"/>
          </a:xfrm>
        </p:spPr>
        <p:txBody>
          <a:bodyPr anchor="b"/>
          <a:lstStyle>
            <a:lvl1pPr>
              <a:defRPr sz="373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65EFD50-7216-E912-6FD4-A1B05D914C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41653" y="2894620"/>
            <a:ext cx="7194471" cy="14286941"/>
          </a:xfrm>
        </p:spPr>
        <p:txBody>
          <a:bodyPr/>
          <a:lstStyle>
            <a:lvl1pPr marL="0" indent="0">
              <a:buNone/>
              <a:defRPr sz="3730"/>
            </a:lvl1pPr>
            <a:lvl2pPr marL="532912" indent="0">
              <a:buNone/>
              <a:defRPr sz="3264"/>
            </a:lvl2pPr>
            <a:lvl3pPr marL="1065825" indent="0">
              <a:buNone/>
              <a:defRPr sz="2797"/>
            </a:lvl3pPr>
            <a:lvl4pPr marL="1598737" indent="0">
              <a:buNone/>
              <a:defRPr sz="2331"/>
            </a:lvl4pPr>
            <a:lvl5pPr marL="2131649" indent="0">
              <a:buNone/>
              <a:defRPr sz="2331"/>
            </a:lvl5pPr>
            <a:lvl6pPr marL="2664562" indent="0">
              <a:buNone/>
              <a:defRPr sz="2331"/>
            </a:lvl6pPr>
            <a:lvl7pPr marL="3197474" indent="0">
              <a:buNone/>
              <a:defRPr sz="2331"/>
            </a:lvl7pPr>
            <a:lvl8pPr marL="3730386" indent="0">
              <a:buNone/>
              <a:defRPr sz="2331"/>
            </a:lvl8pPr>
            <a:lvl9pPr marL="4263299" indent="0">
              <a:buNone/>
              <a:defRPr sz="2331"/>
            </a:lvl9pPr>
          </a:lstStyle>
          <a:p>
            <a:endParaRPr lang="de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5BFBFE-2FD2-6577-D504-CFCAF2C6B7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78878" y="6031230"/>
            <a:ext cx="4583514" cy="11173600"/>
          </a:xfrm>
        </p:spPr>
        <p:txBody>
          <a:bodyPr/>
          <a:lstStyle>
            <a:lvl1pPr marL="0" indent="0">
              <a:buNone/>
              <a:defRPr sz="1865"/>
            </a:lvl1pPr>
            <a:lvl2pPr marL="532912" indent="0">
              <a:buNone/>
              <a:defRPr sz="1632"/>
            </a:lvl2pPr>
            <a:lvl3pPr marL="1065825" indent="0">
              <a:buNone/>
              <a:defRPr sz="1399"/>
            </a:lvl3pPr>
            <a:lvl4pPr marL="1598737" indent="0">
              <a:buNone/>
              <a:defRPr sz="1166"/>
            </a:lvl4pPr>
            <a:lvl5pPr marL="2131649" indent="0">
              <a:buNone/>
              <a:defRPr sz="1166"/>
            </a:lvl5pPr>
            <a:lvl6pPr marL="2664562" indent="0">
              <a:buNone/>
              <a:defRPr sz="1166"/>
            </a:lvl6pPr>
            <a:lvl7pPr marL="3197474" indent="0">
              <a:buNone/>
              <a:defRPr sz="1166"/>
            </a:lvl7pPr>
            <a:lvl8pPr marL="3730386" indent="0">
              <a:buNone/>
              <a:defRPr sz="1166"/>
            </a:lvl8pPr>
            <a:lvl9pPr marL="4263299" indent="0">
              <a:buNone/>
              <a:defRPr sz="116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0E5539-1011-4662-6E22-6B4CFD2893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D8BD707-D9CF-40AE-B4C6-C98DA3205C09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497CD2-C740-F82B-9020-E8E88D98C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94615">
              <a:lnSpc>
                <a:spcPct val="100000"/>
              </a:lnSpc>
              <a:spcBef>
                <a:spcPts val="155"/>
              </a:spcBef>
              <a:defRPr/>
            </a:pPr>
            <a:r>
              <a:rPr lang="de-DE"/>
              <a:t>No.</a:t>
            </a:r>
            <a:r>
              <a:rPr lang="de-DE" spc="35"/>
              <a:t> </a:t>
            </a:r>
            <a:r>
              <a:rPr lang="de-DE" spc="-10"/>
              <a:t>101056248.</a:t>
            </a:r>
            <a:endParaRPr lang="de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5859A7-8605-607F-822D-7DBD62113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F15528-21DE-4FAA-801E-634DDDAF4B2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12082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D49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09FC321-F7B4-A14F-2D67-DAF2357F9B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7027" y="1070359"/>
            <a:ext cx="12257246" cy="38858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D87029-99F3-5FDF-1EAB-E401A460F2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77027" y="5351786"/>
            <a:ext cx="12257246" cy="127558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9F4D27-5FB8-9AE6-6841-E7309ED3B3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77027" y="18633524"/>
            <a:ext cx="3197543" cy="107035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99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>
              <a:defRPr/>
            </a:pPr>
            <a:fld id="{1D8BD707-D9CF-40AE-B4C6-C98DA3205C09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EFD92E-CD41-3499-DF4A-F69B4C9C96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707493" y="18633524"/>
            <a:ext cx="4796314" cy="107035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99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 marL="94615">
              <a:lnSpc>
                <a:spcPct val="100000"/>
              </a:lnSpc>
              <a:spcBef>
                <a:spcPts val="155"/>
              </a:spcBef>
              <a:defRPr/>
            </a:pPr>
            <a:r>
              <a:rPr lang="de-DE" dirty="0" err="1"/>
              <a:t>No</a:t>
            </a:r>
            <a:r>
              <a:rPr lang="de-DE" dirty="0"/>
              <a:t>.</a:t>
            </a:r>
            <a:r>
              <a:rPr lang="de-DE" spc="35" dirty="0"/>
              <a:t> </a:t>
            </a:r>
            <a:r>
              <a:rPr lang="de-DE" spc="-10" dirty="0"/>
              <a:t>101056248.</a:t>
            </a:r>
            <a:endParaRPr lang="de-D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D5E6E2-B329-A9B0-48F4-F813080360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036730" y="18633524"/>
            <a:ext cx="3197543" cy="107035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99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>
              <a:defRPr/>
            </a:pPr>
            <a:fld id="{B6F15528-21DE-4FAA-801E-634DDDAF4B2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1288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  <p:sldLayoutId id="2147483649" r:id="rId12"/>
    <p:sldLayoutId id="2147483650" r:id="rId13"/>
    <p:sldLayoutId id="2147483651" r:id="rId14"/>
    <p:sldLayoutId id="2147483652" r:id="rId15"/>
    <p:sldLayoutId id="2147483653" r:id="rId16"/>
  </p:sldLayoutIdLst>
  <p:txStyles>
    <p:titleStyle>
      <a:lvl1pPr algn="l" defTabSz="1065825" rtl="0" eaLnBrk="1" latinLnBrk="0" hangingPunct="1">
        <a:lnSpc>
          <a:spcPct val="90000"/>
        </a:lnSpc>
        <a:spcBef>
          <a:spcPct val="0"/>
        </a:spcBef>
        <a:buNone/>
        <a:defRPr sz="512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6456" indent="-266456" algn="l" defTabSz="1065825" rtl="0" eaLnBrk="1" latinLnBrk="0" hangingPunct="1">
        <a:lnSpc>
          <a:spcPct val="90000"/>
        </a:lnSpc>
        <a:spcBef>
          <a:spcPts val="1166"/>
        </a:spcBef>
        <a:buFont typeface="Arial" panose="020B0604020202020204" pitchFamily="34" charset="0"/>
        <a:buChar char="•"/>
        <a:defRPr sz="3264" kern="1200">
          <a:solidFill>
            <a:schemeClr val="tx1"/>
          </a:solidFill>
          <a:latin typeface="+mn-lt"/>
          <a:ea typeface="+mn-ea"/>
          <a:cs typeface="+mn-cs"/>
        </a:defRPr>
      </a:lvl1pPr>
      <a:lvl2pPr marL="799368" indent="-266456" algn="l" defTabSz="1065825" rtl="0" eaLnBrk="1" latinLnBrk="0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2797" kern="1200">
          <a:solidFill>
            <a:schemeClr val="tx1"/>
          </a:solidFill>
          <a:latin typeface="+mn-lt"/>
          <a:ea typeface="+mn-ea"/>
          <a:cs typeface="+mn-cs"/>
        </a:defRPr>
      </a:lvl2pPr>
      <a:lvl3pPr marL="1332281" indent="-266456" algn="l" defTabSz="1065825" rtl="0" eaLnBrk="1" latinLnBrk="0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2331" kern="1200">
          <a:solidFill>
            <a:schemeClr val="tx1"/>
          </a:solidFill>
          <a:latin typeface="+mn-lt"/>
          <a:ea typeface="+mn-ea"/>
          <a:cs typeface="+mn-cs"/>
        </a:defRPr>
      </a:lvl3pPr>
      <a:lvl4pPr marL="1865193" indent="-266456" algn="l" defTabSz="1065825" rtl="0" eaLnBrk="1" latinLnBrk="0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2098" kern="1200">
          <a:solidFill>
            <a:schemeClr val="tx1"/>
          </a:solidFill>
          <a:latin typeface="+mn-lt"/>
          <a:ea typeface="+mn-ea"/>
          <a:cs typeface="+mn-cs"/>
        </a:defRPr>
      </a:lvl4pPr>
      <a:lvl5pPr marL="2398105" indent="-266456" algn="l" defTabSz="1065825" rtl="0" eaLnBrk="1" latinLnBrk="0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2098" kern="1200">
          <a:solidFill>
            <a:schemeClr val="tx1"/>
          </a:solidFill>
          <a:latin typeface="+mn-lt"/>
          <a:ea typeface="+mn-ea"/>
          <a:cs typeface="+mn-cs"/>
        </a:defRPr>
      </a:lvl5pPr>
      <a:lvl6pPr marL="2931018" indent="-266456" algn="l" defTabSz="1065825" rtl="0" eaLnBrk="1" latinLnBrk="0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2098" kern="1200">
          <a:solidFill>
            <a:schemeClr val="tx1"/>
          </a:solidFill>
          <a:latin typeface="+mn-lt"/>
          <a:ea typeface="+mn-ea"/>
          <a:cs typeface="+mn-cs"/>
        </a:defRPr>
      </a:lvl6pPr>
      <a:lvl7pPr marL="3463930" indent="-266456" algn="l" defTabSz="1065825" rtl="0" eaLnBrk="1" latinLnBrk="0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2098" kern="1200">
          <a:solidFill>
            <a:schemeClr val="tx1"/>
          </a:solidFill>
          <a:latin typeface="+mn-lt"/>
          <a:ea typeface="+mn-ea"/>
          <a:cs typeface="+mn-cs"/>
        </a:defRPr>
      </a:lvl7pPr>
      <a:lvl8pPr marL="3996842" indent="-266456" algn="l" defTabSz="1065825" rtl="0" eaLnBrk="1" latinLnBrk="0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2098" kern="1200">
          <a:solidFill>
            <a:schemeClr val="tx1"/>
          </a:solidFill>
          <a:latin typeface="+mn-lt"/>
          <a:ea typeface="+mn-ea"/>
          <a:cs typeface="+mn-cs"/>
        </a:defRPr>
      </a:lvl8pPr>
      <a:lvl9pPr marL="4529755" indent="-266456" algn="l" defTabSz="1065825" rtl="0" eaLnBrk="1" latinLnBrk="0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209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65825" rtl="0" eaLnBrk="1" latinLnBrk="0" hangingPunct="1">
        <a:defRPr sz="2098" kern="1200">
          <a:solidFill>
            <a:schemeClr val="tx1"/>
          </a:solidFill>
          <a:latin typeface="+mn-lt"/>
          <a:ea typeface="+mn-ea"/>
          <a:cs typeface="+mn-cs"/>
        </a:defRPr>
      </a:lvl1pPr>
      <a:lvl2pPr marL="532912" algn="l" defTabSz="1065825" rtl="0" eaLnBrk="1" latinLnBrk="0" hangingPunct="1">
        <a:defRPr sz="2098" kern="1200">
          <a:solidFill>
            <a:schemeClr val="tx1"/>
          </a:solidFill>
          <a:latin typeface="+mn-lt"/>
          <a:ea typeface="+mn-ea"/>
          <a:cs typeface="+mn-cs"/>
        </a:defRPr>
      </a:lvl2pPr>
      <a:lvl3pPr marL="1065825" algn="l" defTabSz="1065825" rtl="0" eaLnBrk="1" latinLnBrk="0" hangingPunct="1">
        <a:defRPr sz="2098" kern="1200">
          <a:solidFill>
            <a:schemeClr val="tx1"/>
          </a:solidFill>
          <a:latin typeface="+mn-lt"/>
          <a:ea typeface="+mn-ea"/>
          <a:cs typeface="+mn-cs"/>
        </a:defRPr>
      </a:lvl3pPr>
      <a:lvl4pPr marL="1598737" algn="l" defTabSz="1065825" rtl="0" eaLnBrk="1" latinLnBrk="0" hangingPunct="1">
        <a:defRPr sz="2098" kern="1200">
          <a:solidFill>
            <a:schemeClr val="tx1"/>
          </a:solidFill>
          <a:latin typeface="+mn-lt"/>
          <a:ea typeface="+mn-ea"/>
          <a:cs typeface="+mn-cs"/>
        </a:defRPr>
      </a:lvl4pPr>
      <a:lvl5pPr marL="2131649" algn="l" defTabSz="1065825" rtl="0" eaLnBrk="1" latinLnBrk="0" hangingPunct="1">
        <a:defRPr sz="2098" kern="1200">
          <a:solidFill>
            <a:schemeClr val="tx1"/>
          </a:solidFill>
          <a:latin typeface="+mn-lt"/>
          <a:ea typeface="+mn-ea"/>
          <a:cs typeface="+mn-cs"/>
        </a:defRPr>
      </a:lvl5pPr>
      <a:lvl6pPr marL="2664562" algn="l" defTabSz="1065825" rtl="0" eaLnBrk="1" latinLnBrk="0" hangingPunct="1">
        <a:defRPr sz="2098" kern="1200">
          <a:solidFill>
            <a:schemeClr val="tx1"/>
          </a:solidFill>
          <a:latin typeface="+mn-lt"/>
          <a:ea typeface="+mn-ea"/>
          <a:cs typeface="+mn-cs"/>
        </a:defRPr>
      </a:lvl6pPr>
      <a:lvl7pPr marL="3197474" algn="l" defTabSz="1065825" rtl="0" eaLnBrk="1" latinLnBrk="0" hangingPunct="1">
        <a:defRPr sz="2098" kern="1200">
          <a:solidFill>
            <a:schemeClr val="tx1"/>
          </a:solidFill>
          <a:latin typeface="+mn-lt"/>
          <a:ea typeface="+mn-ea"/>
          <a:cs typeface="+mn-cs"/>
        </a:defRPr>
      </a:lvl7pPr>
      <a:lvl8pPr marL="3730386" algn="l" defTabSz="1065825" rtl="0" eaLnBrk="1" latinLnBrk="0" hangingPunct="1">
        <a:defRPr sz="2098" kern="1200">
          <a:solidFill>
            <a:schemeClr val="tx1"/>
          </a:solidFill>
          <a:latin typeface="+mn-lt"/>
          <a:ea typeface="+mn-ea"/>
          <a:cs typeface="+mn-cs"/>
        </a:defRPr>
      </a:lvl8pPr>
      <a:lvl9pPr marL="4263299" algn="l" defTabSz="1065825" rtl="0" eaLnBrk="1" latinLnBrk="0" hangingPunct="1">
        <a:defRPr sz="209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sv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0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2.png"/><Relationship Id="rId4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8.png"/><Relationship Id="rId7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A87C6F7F-542E-C28C-C2FA-04B3AB528EB1}"/>
              </a:ext>
            </a:extLst>
          </p:cNvPr>
          <p:cNvSpPr txBox="1"/>
          <p:nvPr/>
        </p:nvSpPr>
        <p:spPr>
          <a:xfrm>
            <a:off x="0" y="720000"/>
            <a:ext cx="1421130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7500" dirty="0">
                <a:latin typeface="Calibri" panose="020F0502020204030204" pitchFamily="34" charset="0"/>
                <a:cs typeface="Calibri" panose="020F0502020204030204" pitchFamily="34" charset="0"/>
              </a:rPr>
              <a:t>Hinweis für Lehrende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9672A8BE-890E-B693-8C36-E90F57020E1F}"/>
              </a:ext>
            </a:extLst>
          </p:cNvPr>
          <p:cNvSpPr txBox="1"/>
          <p:nvPr/>
        </p:nvSpPr>
        <p:spPr>
          <a:xfrm>
            <a:off x="1466850" y="2598571"/>
            <a:ext cx="11277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>
                <a:latin typeface="Calibri" panose="020F0502020204030204" pitchFamily="34" charset="0"/>
                <a:cs typeface="Calibri" panose="020F0502020204030204" pitchFamily="34" charset="0"/>
              </a:rPr>
              <a:t>Bei den folgenden Arbeitsblättern sind Materialien notwendig. Hier finden Sie Empfehlungen. 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1B9764D8-80EA-C131-9700-16D248BF119F}"/>
              </a:ext>
            </a:extLst>
          </p:cNvPr>
          <p:cNvSpPr txBox="1"/>
          <p:nvPr/>
        </p:nvSpPr>
        <p:spPr>
          <a:xfrm>
            <a:off x="857251" y="5192871"/>
            <a:ext cx="8305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de-DE" sz="2800" dirty="0">
                <a:latin typeface="Calibri" panose="020F0502020204030204" pitchFamily="34" charset="0"/>
                <a:cs typeface="Calibri" panose="020F0502020204030204" pitchFamily="34" charset="0"/>
              </a:rPr>
              <a:t>pro </a:t>
            </a:r>
            <a:r>
              <a:rPr lang="de-DE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Schüler:in</a:t>
            </a:r>
            <a:r>
              <a:rPr lang="de-DE" sz="2800" dirty="0">
                <a:latin typeface="Calibri" panose="020F0502020204030204" pitchFamily="34" charset="0"/>
                <a:cs typeface="Calibri" panose="020F0502020204030204" pitchFamily="34" charset="0"/>
              </a:rPr>
              <a:t> das Set an drei Arbeitsblättern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de-DE" sz="2800" dirty="0">
                <a:latin typeface="Calibri" panose="020F0502020204030204" pitchFamily="34" charset="0"/>
                <a:cs typeface="Calibri" panose="020F0502020204030204" pitchFamily="34" charset="0"/>
              </a:rPr>
              <a:t>pro </a:t>
            </a:r>
            <a:r>
              <a:rPr lang="de-DE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Schüler:in</a:t>
            </a:r>
            <a:r>
              <a:rPr lang="de-DE" sz="2800" dirty="0">
                <a:latin typeface="Calibri" panose="020F0502020204030204" pitchFamily="34" charset="0"/>
                <a:cs typeface="Calibri" panose="020F0502020204030204" pitchFamily="34" charset="0"/>
              </a:rPr>
              <a:t> einen oder mehrere Stifte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FE927A1-3AA2-9D81-1DB7-CAB5AC6A6450}"/>
              </a:ext>
            </a:extLst>
          </p:cNvPr>
          <p:cNvSpPr txBox="1"/>
          <p:nvPr/>
        </p:nvSpPr>
        <p:spPr>
          <a:xfrm>
            <a:off x="857251" y="4608096"/>
            <a:ext cx="50802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b="1" dirty="0">
                <a:latin typeface="Calibri" panose="020F0502020204030204" pitchFamily="34" charset="0"/>
                <a:cs typeface="Calibri" panose="020F0502020204030204" pitchFamily="34" charset="0"/>
              </a:rPr>
              <a:t>Materialien und Ressourcen:</a:t>
            </a:r>
          </a:p>
        </p:txBody>
      </p:sp>
      <p:pic>
        <p:nvPicPr>
          <p:cNvPr id="5" name="Рисунок 81">
            <a:extLst>
              <a:ext uri="{FF2B5EF4-FFF2-40B4-BE49-F238E27FC236}">
                <a16:creationId xmlns:a16="http://schemas.microsoft.com/office/drawing/2014/main" id="{A50F747C-0E00-E7E9-EF20-87836BF873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366985" y="19258038"/>
            <a:ext cx="1366451" cy="482400"/>
          </a:xfrm>
          <a:prstGeom prst="rect">
            <a:avLst/>
          </a:prstGeom>
        </p:spPr>
      </p:pic>
      <p:pic>
        <p:nvPicPr>
          <p:cNvPr id="11" name="Grafik 22">
            <a:extLst>
              <a:ext uri="{FF2B5EF4-FFF2-40B4-BE49-F238E27FC236}">
                <a16:creationId xmlns:a16="http://schemas.microsoft.com/office/drawing/2014/main" id="{CA1220F6-7C2C-3C72-3956-3E49B175C78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70903" y="18507378"/>
            <a:ext cx="1362533" cy="565200"/>
          </a:xfrm>
          <a:prstGeom prst="rect">
            <a:avLst/>
          </a:prstGeom>
        </p:spPr>
      </p:pic>
      <p:sp>
        <p:nvSpPr>
          <p:cNvPr id="13" name="object 75">
            <a:extLst>
              <a:ext uri="{FF2B5EF4-FFF2-40B4-BE49-F238E27FC236}">
                <a16:creationId xmlns:a16="http://schemas.microsoft.com/office/drawing/2014/main" id="{3C5444B5-5B8A-C7C5-71AD-CFA265E1C4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2414" y="18504078"/>
            <a:ext cx="4077836" cy="1236360"/>
          </a:xfrm>
          <a:prstGeom prst="rect">
            <a:avLst/>
          </a:prstGeom>
          <a:noFill/>
          <a:ln>
            <a:noFill/>
          </a:ln>
        </p:spPr>
        <p:txBody>
          <a:bodyPr rot="0" vert="horz" wrap="square" lIns="0" tIns="45719" rIns="0" bIns="0" anchor="t" anchorCtr="0" upright="1">
            <a:noAutofit/>
          </a:bodyPr>
          <a:lstStyle/>
          <a:p>
            <a:pPr marR="8890">
              <a:spcAft>
                <a:spcPts val="800"/>
              </a:spcAft>
              <a:defRPr/>
            </a:pPr>
            <a:r>
              <a:rPr lang="de-DE" sz="1400" spc="-35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Impressum: </a:t>
            </a:r>
            <a:endParaRPr lang="de-DE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R="8890">
              <a:spcAft>
                <a:spcPts val="800"/>
              </a:spcAft>
              <a:defRPr/>
            </a:pPr>
            <a:r>
              <a:rPr lang="de-DE" sz="1400" spc="-35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Arbeitsbereich Pädagogik in der Digitalität, </a:t>
            </a:r>
            <a:br>
              <a:rPr lang="de-DE" sz="1400" spc="-35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</a:br>
            <a:r>
              <a:rPr lang="de-DE" sz="1400" spc="-35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Arbeitsbereich Medienpädagogik</a:t>
            </a:r>
            <a:br>
              <a:rPr lang="de-DE" sz="1400" spc="-35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</a:br>
            <a:r>
              <a:rPr lang="de-DE" sz="1400" spc="-35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am Institut für Allgemeine Pädagogik und Berufspädagogik, Technische Universität Darmstadt, 2024.</a:t>
            </a:r>
            <a:endParaRPr lang="de-DE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1F978F1-490E-84EC-8393-435C1E047020}"/>
              </a:ext>
            </a:extLst>
          </p:cNvPr>
          <p:cNvSpPr txBox="1"/>
          <p:nvPr/>
        </p:nvSpPr>
        <p:spPr>
          <a:xfrm>
            <a:off x="857251" y="12836328"/>
            <a:ext cx="11497663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dirty="0">
                <a:latin typeface="Calibri" panose="020F0502020204030204" pitchFamily="34" charset="0"/>
                <a:cs typeface="Calibri" panose="020F0502020204030204" pitchFamily="34" charset="0"/>
              </a:rPr>
              <a:t>Hinweis</a:t>
            </a:r>
            <a:r>
              <a:rPr lang="de-DE" sz="2800" dirty="0">
                <a:latin typeface="Calibri" panose="020F0502020204030204" pitchFamily="34" charset="0"/>
                <a:cs typeface="Calibri" panose="020F0502020204030204" pitchFamily="34" charset="0"/>
              </a:rPr>
              <a:t>: Zum Abschluss der Einheit kann mit der Klasse eine Art „</a:t>
            </a:r>
            <a:r>
              <a:rPr lang="de-DE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Galery</a:t>
            </a:r>
            <a:r>
              <a:rPr lang="de-DE" sz="2800" dirty="0">
                <a:latin typeface="Calibri" panose="020F0502020204030204" pitchFamily="34" charset="0"/>
                <a:cs typeface="Calibri" panose="020F0502020204030204" pitchFamily="34" charset="0"/>
              </a:rPr>
              <a:t>-Walk“ gemacht werden. Lehrende leiten diesen an, indem sie die </a:t>
            </a:r>
            <a:r>
              <a:rPr lang="de-DE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Schüler:innen</a:t>
            </a:r>
            <a:r>
              <a:rPr lang="de-DE" sz="2800" dirty="0">
                <a:latin typeface="Calibri" panose="020F0502020204030204" pitchFamily="34" charset="0"/>
                <a:cs typeface="Calibri" panose="020F0502020204030204" pitchFamily="34" charset="0"/>
              </a:rPr>
              <a:t> bitten die gezeichneten Smartphones der Zukunft, beispielsweise an der Tafel zu befestigen oder anderweitig auszustellen, so dass diese von der gesamten Klasse betrachtet werden können. Wenn </a:t>
            </a:r>
            <a:r>
              <a:rPr lang="de-DE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jede:r</a:t>
            </a:r>
            <a:r>
              <a:rPr lang="de-DE" sz="2800" dirty="0">
                <a:latin typeface="Calibri" panose="020F0502020204030204" pitchFamily="34" charset="0"/>
                <a:cs typeface="Calibri" panose="020F0502020204030204" pitchFamily="34" charset="0"/>
              </a:rPr>
              <a:t> die Zeichnungen betrachtet hat, können die </a:t>
            </a:r>
            <a:r>
              <a:rPr lang="de-DE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Schüler:innen</a:t>
            </a:r>
            <a:r>
              <a:rPr lang="de-DE" sz="2800" dirty="0">
                <a:latin typeface="Calibri" panose="020F0502020204030204" pitchFamily="34" charset="0"/>
                <a:cs typeface="Calibri" panose="020F0502020204030204" pitchFamily="34" charset="0"/>
              </a:rPr>
              <a:t> sich in der Klasse über Gemeinsamkeiten und Unterschiede austauschen. Dieser Abschluss ist nicht in der genannten Zeit mitinbegriffen, sondern benötigt zusätzliche Unterrichtszeit.</a:t>
            </a:r>
          </a:p>
        </p:txBody>
      </p:sp>
      <p:pic>
        <p:nvPicPr>
          <p:cNvPr id="17" name="Grafik 1" descr="Lehrer mit einfarbiger Füllung">
            <a:extLst>
              <a:ext uri="{FF2B5EF4-FFF2-40B4-BE49-F238E27FC236}">
                <a16:creationId xmlns:a16="http://schemas.microsoft.com/office/drawing/2014/main" id="{1C758AF4-8781-53E1-A5D0-20E52098DFE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 bwMode="auto">
          <a:xfrm>
            <a:off x="12473250" y="450850"/>
            <a:ext cx="1490400" cy="1490400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C8EF4E50-9B99-F70B-84E5-49063A2ECA66}"/>
              </a:ext>
            </a:extLst>
          </p:cNvPr>
          <p:cNvSpPr txBox="1"/>
          <p:nvPr/>
        </p:nvSpPr>
        <p:spPr bwMode="auto">
          <a:xfrm>
            <a:off x="12245282" y="1668918"/>
            <a:ext cx="18694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Calibri" panose="020F0502020204030204" pitchFamily="34" charset="0"/>
                <a:cs typeface="Calibri" panose="020F0502020204030204" pitchFamily="34" charset="0"/>
              </a:rPr>
              <a:t>für Lehrende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63E1A248-2AE1-5AE3-750B-88C210C51ED0}"/>
              </a:ext>
            </a:extLst>
          </p:cNvPr>
          <p:cNvGrpSpPr/>
          <p:nvPr/>
        </p:nvGrpSpPr>
        <p:grpSpPr>
          <a:xfrm>
            <a:off x="857251" y="9194112"/>
            <a:ext cx="6618177" cy="1570455"/>
            <a:chOff x="702066" y="9180790"/>
            <a:chExt cx="6618177" cy="1570455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71D652A2-6A3A-12A1-BA6E-21A88D62950E}"/>
                </a:ext>
              </a:extLst>
            </p:cNvPr>
            <p:cNvSpPr txBox="1"/>
            <p:nvPr/>
          </p:nvSpPr>
          <p:spPr>
            <a:xfrm>
              <a:off x="1535774" y="9366250"/>
              <a:ext cx="5784469" cy="138499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800" b="1" dirty="0">
                  <a:latin typeface="Calibri" panose="020F0502020204030204" pitchFamily="34" charset="0"/>
                  <a:cs typeface="Calibri" panose="020F0502020204030204" pitchFamily="34" charset="0"/>
                </a:rPr>
                <a:t>Arbeitsform:</a:t>
              </a:r>
              <a:r>
                <a:rPr lang="de-DE" sz="2800" dirty="0">
                  <a:latin typeface="Calibri" panose="020F0502020204030204" pitchFamily="34" charset="0"/>
                  <a:cs typeface="Calibri" panose="020F0502020204030204" pitchFamily="34" charset="0"/>
                </a:rPr>
                <a:t> Einzel- und Partnerarbeit</a:t>
              </a:r>
            </a:p>
            <a:p>
              <a:endParaRPr lang="de-DE" sz="28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r>
                <a:rPr lang="de-DE" sz="2800" b="1">
                  <a:latin typeface="Calibri" panose="020F0502020204030204" pitchFamily="34" charset="0"/>
                  <a:cs typeface="Calibri" panose="020F0502020204030204" pitchFamily="34" charset="0"/>
                </a:rPr>
                <a:t>Dauer:</a:t>
              </a:r>
              <a:r>
                <a:rPr lang="de-DE" sz="2800"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de-DE" sz="2800" dirty="0">
                  <a:latin typeface="Calibri" panose="020F0502020204030204" pitchFamily="34" charset="0"/>
                  <a:cs typeface="Calibri" panose="020F0502020204030204" pitchFamily="34" charset="0"/>
                </a:rPr>
                <a:t>45 Minuten</a:t>
              </a:r>
            </a:p>
          </p:txBody>
        </p:sp>
        <p:pic>
          <p:nvPicPr>
            <p:cNvPr id="14" name="Graphic 13" descr="Hourglass 30% outline">
              <a:extLst>
                <a:ext uri="{FF2B5EF4-FFF2-40B4-BE49-F238E27FC236}">
                  <a16:creationId xmlns:a16="http://schemas.microsoft.com/office/drawing/2014/main" id="{6B55416B-0CC7-4E96-BA15-D06C315C3F00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827810" y="10078923"/>
              <a:ext cx="672322" cy="672322"/>
            </a:xfrm>
            <a:prstGeom prst="rect">
              <a:avLst/>
            </a:prstGeom>
          </p:spPr>
        </p:pic>
        <p:pic>
          <p:nvPicPr>
            <p:cNvPr id="7" name="Picture 6" descr="A black background with a black square&#10;&#10;Description automatically generated with medium confidence">
              <a:extLst>
                <a:ext uri="{FF2B5EF4-FFF2-40B4-BE49-F238E27FC236}">
                  <a16:creationId xmlns:a16="http://schemas.microsoft.com/office/drawing/2014/main" id="{752D1B14-E412-E7B3-5ACD-2713429365AD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2066" y="9180790"/>
              <a:ext cx="923810" cy="91428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99327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1" name="Freeform 21"/>
          <p:cNvSpPr/>
          <p:nvPr/>
        </p:nvSpPr>
        <p:spPr bwMode="auto">
          <a:xfrm>
            <a:off x="1010147" y="16908250"/>
            <a:ext cx="12209352" cy="1440000"/>
          </a:xfrm>
          <a:custGeom>
            <a:avLst/>
            <a:gdLst/>
            <a:ahLst/>
            <a:cxnLst/>
            <a:rect l="l" t="t" r="r" b="b"/>
            <a:pathLst>
              <a:path w="2329484" h="166518" extrusionOk="0">
                <a:moveTo>
                  <a:pt x="0" y="0"/>
                </a:moveTo>
                <a:lnTo>
                  <a:pt x="2329484" y="0"/>
                </a:lnTo>
                <a:lnTo>
                  <a:pt x="2329484" y="166518"/>
                </a:lnTo>
                <a:lnTo>
                  <a:pt x="0" y="166518"/>
                </a:lnTo>
                <a:close/>
              </a:path>
            </a:pathLst>
          </a:custGeom>
          <a:solidFill>
            <a:srgbClr val="FFF3D9"/>
          </a:solidFill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9" name="Freeform 10">
            <a:extLst>
              <a:ext uri="{FF2B5EF4-FFF2-40B4-BE49-F238E27FC236}">
                <a16:creationId xmlns:a16="http://schemas.microsoft.com/office/drawing/2014/main" id="{4B61FB55-4D11-29B4-3479-89F6BDD7C9B6}"/>
              </a:ext>
            </a:extLst>
          </p:cNvPr>
          <p:cNvSpPr/>
          <p:nvPr/>
        </p:nvSpPr>
        <p:spPr bwMode="auto">
          <a:xfrm>
            <a:off x="920029" y="16012267"/>
            <a:ext cx="12389588" cy="954470"/>
          </a:xfrm>
          <a:custGeom>
            <a:avLst/>
            <a:gdLst/>
            <a:ahLst/>
            <a:cxnLst/>
            <a:rect l="l" t="t" r="r" b="b"/>
            <a:pathLst>
              <a:path w="2360937" h="143378" extrusionOk="0">
                <a:moveTo>
                  <a:pt x="43482" y="0"/>
                </a:moveTo>
                <a:lnTo>
                  <a:pt x="2317455" y="0"/>
                </a:lnTo>
                <a:cubicBezTo>
                  <a:pt x="2341469" y="0"/>
                  <a:pt x="2360937" y="19467"/>
                  <a:pt x="2360937" y="43482"/>
                </a:cubicBezTo>
                <a:lnTo>
                  <a:pt x="2360937" y="99896"/>
                </a:lnTo>
                <a:cubicBezTo>
                  <a:pt x="2360937" y="123910"/>
                  <a:pt x="2341469" y="143378"/>
                  <a:pt x="2317455" y="143378"/>
                </a:cubicBezTo>
                <a:lnTo>
                  <a:pt x="43482" y="143378"/>
                </a:lnTo>
                <a:cubicBezTo>
                  <a:pt x="19467" y="143378"/>
                  <a:pt x="0" y="123910"/>
                  <a:pt x="0" y="99896"/>
                </a:cubicBezTo>
                <a:lnTo>
                  <a:pt x="0" y="43482"/>
                </a:lnTo>
                <a:cubicBezTo>
                  <a:pt x="0" y="19467"/>
                  <a:pt x="19467" y="0"/>
                  <a:pt x="43482" y="0"/>
                </a:cubicBezTo>
                <a:close/>
              </a:path>
            </a:pathLst>
          </a:custGeom>
          <a:solidFill>
            <a:srgbClr val="09592B">
              <a:alpha val="89804"/>
            </a:srgbClr>
          </a:solidFill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8" name="Freeform 18"/>
          <p:cNvSpPr/>
          <p:nvPr/>
        </p:nvSpPr>
        <p:spPr bwMode="auto">
          <a:xfrm>
            <a:off x="1002559" y="14166850"/>
            <a:ext cx="12224529" cy="1440000"/>
          </a:xfrm>
          <a:custGeom>
            <a:avLst/>
            <a:gdLst/>
            <a:ahLst/>
            <a:cxnLst/>
            <a:rect l="l" t="t" r="r" b="b"/>
            <a:pathLst>
              <a:path w="2329484" h="166518" extrusionOk="0">
                <a:moveTo>
                  <a:pt x="0" y="0"/>
                </a:moveTo>
                <a:lnTo>
                  <a:pt x="2329484" y="0"/>
                </a:lnTo>
                <a:lnTo>
                  <a:pt x="2329484" y="166518"/>
                </a:lnTo>
                <a:lnTo>
                  <a:pt x="0" y="166518"/>
                </a:lnTo>
                <a:close/>
              </a:path>
            </a:pathLst>
          </a:custGeom>
          <a:solidFill>
            <a:srgbClr val="FFF3D9"/>
          </a:solidFill>
        </p:spPr>
        <p:txBody>
          <a:bodyPr/>
          <a:lstStyle/>
          <a:p>
            <a:pPr>
              <a:defRPr/>
            </a:pPr>
            <a:endParaRPr lang="de-DE"/>
          </a:p>
        </p:txBody>
      </p:sp>
      <p:graphicFrame>
        <p:nvGraphicFramePr>
          <p:cNvPr id="3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9247500"/>
              </p:ext>
            </p:extLst>
          </p:nvPr>
        </p:nvGraphicFramePr>
        <p:xfrm>
          <a:off x="1055899" y="7308850"/>
          <a:ext cx="12207069" cy="5270532"/>
        </p:xfrm>
        <a:graphic>
          <a:graphicData uri="http://schemas.openxmlformats.org/drawingml/2006/table">
            <a:tbl>
              <a:tblPr/>
              <a:tblGrid>
                <a:gridCol w="4069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90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690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82087">
                <a:tc>
                  <a:txBody>
                    <a:bodyPr/>
                    <a:lstStyle/>
                    <a:p>
                      <a:pPr algn="ctr">
                        <a:lnSpc>
                          <a:spcPts val="3359"/>
                        </a:lnSpc>
                        <a:defRPr/>
                      </a:pPr>
                      <a:r>
                        <a:rPr lang="de-DE" sz="2800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Gerät</a:t>
                      </a:r>
                      <a:endParaRPr lang="de-DE" sz="2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79134" marR="179134" marT="179134" marB="179134" anchor="ctr">
                    <a:lnL w="19050" algn="ctr">
                      <a:solidFill>
                        <a:srgbClr val="09592B"/>
                      </a:solidFill>
                    </a:lnL>
                    <a:lnR w="19050" algn="ctr">
                      <a:solidFill>
                        <a:srgbClr val="09592B"/>
                      </a:solidFill>
                    </a:lnR>
                    <a:lnT w="19050" algn="ctr">
                      <a:solidFill>
                        <a:srgbClr val="09592B"/>
                      </a:solidFill>
                    </a:lnT>
                    <a:lnB w="19050" algn="ctr">
                      <a:solidFill>
                        <a:srgbClr val="09592B"/>
                      </a:solidFill>
                    </a:lnB>
                    <a:solidFill>
                      <a:srgbClr val="09592B">
                        <a:alpha val="8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359"/>
                        </a:lnSpc>
                        <a:defRPr/>
                      </a:pPr>
                      <a:r>
                        <a:rPr lang="de-DE" sz="2800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Wem gehört es?</a:t>
                      </a:r>
                      <a:endParaRPr lang="de-DE" sz="2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79134" marR="179134" marT="179134" marB="179134" anchor="ctr">
                    <a:lnL w="19050" algn="ctr">
                      <a:solidFill>
                        <a:srgbClr val="09592B"/>
                      </a:solidFill>
                    </a:lnL>
                    <a:lnR w="19050" algn="ctr">
                      <a:solidFill>
                        <a:srgbClr val="09592B"/>
                      </a:solidFill>
                    </a:lnR>
                    <a:lnT w="19050" algn="ctr">
                      <a:solidFill>
                        <a:srgbClr val="09592B"/>
                      </a:solidFill>
                    </a:lnT>
                    <a:lnB w="19050" algn="ctr">
                      <a:solidFill>
                        <a:srgbClr val="09592B"/>
                      </a:solidFill>
                    </a:lnB>
                    <a:solidFill>
                      <a:srgbClr val="09592B">
                        <a:alpha val="8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359"/>
                        </a:lnSpc>
                        <a:defRPr/>
                      </a:pPr>
                      <a:r>
                        <a:rPr lang="de-DE" sz="2800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Wofür wird es genutzt?</a:t>
                      </a:r>
                      <a:endParaRPr lang="de-DE" sz="2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79134" marR="179134" marT="179134" marB="179134" anchor="ctr">
                    <a:lnL w="19050" algn="ctr">
                      <a:solidFill>
                        <a:srgbClr val="09592B"/>
                      </a:solidFill>
                    </a:lnL>
                    <a:lnR w="19050" algn="ctr">
                      <a:solidFill>
                        <a:srgbClr val="09592B"/>
                      </a:solidFill>
                    </a:lnR>
                    <a:lnT w="19050" algn="ctr">
                      <a:solidFill>
                        <a:srgbClr val="09592B"/>
                      </a:solidFill>
                    </a:lnT>
                    <a:lnB w="19050" algn="ctr">
                      <a:solidFill>
                        <a:srgbClr val="09592B"/>
                      </a:solidFill>
                    </a:lnB>
                    <a:solidFill>
                      <a:srgbClr val="09592B">
                        <a:alpha val="8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9961">
                <a:tc>
                  <a:txBody>
                    <a:bodyPr/>
                    <a:lstStyle/>
                    <a:p>
                      <a:pPr algn="ctr">
                        <a:lnSpc>
                          <a:spcPts val="3614"/>
                        </a:lnSpc>
                        <a:defRPr/>
                      </a:pPr>
                      <a:r>
                        <a:rPr lang="de-DE" sz="2800" spc="-26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Smartphone</a:t>
                      </a:r>
                      <a:r>
                        <a:rPr lang="en-US" sz="2400" spc="-26" dirty="0">
                          <a:solidFill>
                            <a:srgbClr val="000000"/>
                          </a:solidFill>
                          <a:latin typeface="More Sugar Thin"/>
                        </a:rPr>
                        <a:t> </a:t>
                      </a:r>
                      <a:endParaRPr lang="en-US" sz="1000" dirty="0"/>
                    </a:p>
                  </a:txBody>
                  <a:tcPr marL="179134" marR="179134" marT="179134" marB="179134" anchor="ctr">
                    <a:lnL w="19050" algn="ctr">
                      <a:solidFill>
                        <a:srgbClr val="09592B"/>
                      </a:solidFill>
                    </a:lnL>
                    <a:lnR w="19050" algn="ctr">
                      <a:solidFill>
                        <a:srgbClr val="09592B"/>
                      </a:solidFill>
                    </a:lnR>
                    <a:lnT w="19050" algn="ctr">
                      <a:solidFill>
                        <a:srgbClr val="09592B"/>
                      </a:solidFill>
                    </a:lnT>
                    <a:lnB w="19050" algn="ctr">
                      <a:solidFill>
                        <a:srgbClr val="09592B"/>
                      </a:solidFill>
                    </a:lnB>
                    <a:solidFill>
                      <a:srgbClr val="FFF3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40"/>
                        </a:lnSpc>
                        <a:defRPr/>
                      </a:pPr>
                      <a:r>
                        <a:rPr lang="de-DE" sz="280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....</a:t>
                      </a:r>
                      <a:endParaRPr lang="de-DE" sz="2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79134" marR="179134" marT="179134" marB="179134" anchor="ctr">
                    <a:lnL w="19050" algn="ctr">
                      <a:solidFill>
                        <a:srgbClr val="09592B"/>
                      </a:solidFill>
                    </a:lnL>
                    <a:lnR w="19050" algn="ctr">
                      <a:solidFill>
                        <a:srgbClr val="09592B"/>
                      </a:solidFill>
                    </a:lnR>
                    <a:lnT w="19050" algn="ctr">
                      <a:solidFill>
                        <a:srgbClr val="09592B"/>
                      </a:solidFill>
                    </a:lnT>
                    <a:lnB w="19050" algn="ctr">
                      <a:solidFill>
                        <a:srgbClr val="09592B"/>
                      </a:solidFill>
                    </a:lnB>
                    <a:solidFill>
                      <a:srgbClr val="FFF3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40"/>
                        </a:lnSpc>
                        <a:defRPr/>
                      </a:pPr>
                      <a:r>
                        <a:rPr lang="de-DE" sz="280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zum Telefonieren, Fotos machen, …</a:t>
                      </a:r>
                      <a:endParaRPr lang="de-DE" sz="2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79134" marR="179134" marT="179134" marB="179134" anchor="ctr">
                    <a:lnL w="19050" algn="ctr">
                      <a:solidFill>
                        <a:srgbClr val="09592B"/>
                      </a:solidFill>
                    </a:lnL>
                    <a:lnR w="19050" algn="ctr">
                      <a:solidFill>
                        <a:srgbClr val="09592B"/>
                      </a:solidFill>
                    </a:lnR>
                    <a:lnT w="19050" algn="ctr">
                      <a:solidFill>
                        <a:srgbClr val="09592B"/>
                      </a:solidFill>
                    </a:lnT>
                    <a:lnB w="19050" algn="ctr">
                      <a:solidFill>
                        <a:srgbClr val="09592B"/>
                      </a:solidFill>
                    </a:lnB>
                    <a:solidFill>
                      <a:srgbClr val="FFF3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9056">
                <a:tc>
                  <a:txBody>
                    <a:bodyPr/>
                    <a:lstStyle/>
                    <a:p>
                      <a:pPr algn="ctr">
                        <a:lnSpc>
                          <a:spcPts val="3640"/>
                        </a:lnSpc>
                        <a:defRPr/>
                      </a:pPr>
                      <a:endParaRPr lang="en-US" sz="1000"/>
                    </a:p>
                  </a:txBody>
                  <a:tcPr marL="179134" marR="179134" marT="179134" marB="179134" anchor="ctr">
                    <a:lnL w="19050" algn="ctr">
                      <a:solidFill>
                        <a:srgbClr val="09592B"/>
                      </a:solidFill>
                    </a:lnL>
                    <a:lnR w="19050" algn="ctr">
                      <a:solidFill>
                        <a:srgbClr val="09592B"/>
                      </a:solidFill>
                    </a:lnR>
                    <a:lnT w="19050" algn="ctr">
                      <a:solidFill>
                        <a:srgbClr val="09592B"/>
                      </a:solidFill>
                    </a:lnT>
                    <a:lnB w="19050" algn="ctr">
                      <a:solidFill>
                        <a:srgbClr val="09592B"/>
                      </a:solidFill>
                    </a:lnB>
                    <a:solidFill>
                      <a:srgbClr val="FFF3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40"/>
                        </a:lnSpc>
                        <a:defRPr/>
                      </a:pPr>
                      <a:endParaRPr lang="en-US" sz="1000"/>
                    </a:p>
                  </a:txBody>
                  <a:tcPr marL="179134" marR="179134" marT="179134" marB="179134" anchor="ctr">
                    <a:lnL w="19050" algn="ctr">
                      <a:solidFill>
                        <a:srgbClr val="09592B"/>
                      </a:solidFill>
                    </a:lnL>
                    <a:lnR w="19050" algn="ctr">
                      <a:solidFill>
                        <a:srgbClr val="09592B"/>
                      </a:solidFill>
                    </a:lnR>
                    <a:lnT w="19050" algn="ctr">
                      <a:solidFill>
                        <a:srgbClr val="09592B"/>
                      </a:solidFill>
                    </a:lnT>
                    <a:lnB w="19050" algn="ctr">
                      <a:solidFill>
                        <a:srgbClr val="09592B"/>
                      </a:solidFill>
                    </a:lnB>
                    <a:solidFill>
                      <a:srgbClr val="FFF3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40"/>
                        </a:lnSpc>
                        <a:defRPr/>
                      </a:pPr>
                      <a:endParaRPr lang="en-US" sz="1000"/>
                    </a:p>
                  </a:txBody>
                  <a:tcPr marL="179134" marR="179134" marT="179134" marB="179134" anchor="ctr">
                    <a:lnL w="19050" algn="ctr">
                      <a:solidFill>
                        <a:srgbClr val="09592B"/>
                      </a:solidFill>
                    </a:lnL>
                    <a:lnR w="19050" algn="ctr">
                      <a:solidFill>
                        <a:srgbClr val="09592B"/>
                      </a:solidFill>
                    </a:lnR>
                    <a:lnT w="19050" algn="ctr">
                      <a:solidFill>
                        <a:srgbClr val="09592B"/>
                      </a:solidFill>
                    </a:lnT>
                    <a:lnB w="19050" algn="ctr">
                      <a:solidFill>
                        <a:srgbClr val="09592B"/>
                      </a:solidFill>
                    </a:lnB>
                    <a:solidFill>
                      <a:srgbClr val="FFF3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9056">
                <a:tc>
                  <a:txBody>
                    <a:bodyPr/>
                    <a:lstStyle/>
                    <a:p>
                      <a:pPr algn="ctr">
                        <a:lnSpc>
                          <a:spcPts val="3640"/>
                        </a:lnSpc>
                        <a:defRPr/>
                      </a:pPr>
                      <a:endParaRPr lang="en-US" sz="1000"/>
                    </a:p>
                  </a:txBody>
                  <a:tcPr marL="179134" marR="179134" marT="179134" marB="179134" anchor="ctr">
                    <a:lnL w="19050" algn="ctr">
                      <a:solidFill>
                        <a:srgbClr val="09592B"/>
                      </a:solidFill>
                    </a:lnL>
                    <a:lnR w="19050" algn="ctr">
                      <a:solidFill>
                        <a:srgbClr val="09592B"/>
                      </a:solidFill>
                    </a:lnR>
                    <a:lnT w="19050" algn="ctr">
                      <a:solidFill>
                        <a:srgbClr val="09592B"/>
                      </a:solidFill>
                    </a:lnT>
                    <a:lnB w="19050" algn="ctr">
                      <a:solidFill>
                        <a:srgbClr val="09592B"/>
                      </a:solidFill>
                    </a:lnB>
                    <a:solidFill>
                      <a:srgbClr val="FFF3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40"/>
                        </a:lnSpc>
                        <a:defRPr/>
                      </a:pPr>
                      <a:endParaRPr lang="en-US" sz="1000"/>
                    </a:p>
                  </a:txBody>
                  <a:tcPr marL="179134" marR="179134" marT="179134" marB="179134" anchor="ctr">
                    <a:lnL w="19050" algn="ctr">
                      <a:solidFill>
                        <a:srgbClr val="09592B"/>
                      </a:solidFill>
                    </a:lnL>
                    <a:lnR w="19050" algn="ctr">
                      <a:solidFill>
                        <a:srgbClr val="09592B"/>
                      </a:solidFill>
                    </a:lnR>
                    <a:lnT w="19050" algn="ctr">
                      <a:solidFill>
                        <a:srgbClr val="09592B"/>
                      </a:solidFill>
                    </a:lnT>
                    <a:lnB w="19050" algn="ctr">
                      <a:solidFill>
                        <a:srgbClr val="09592B"/>
                      </a:solidFill>
                    </a:lnB>
                    <a:solidFill>
                      <a:srgbClr val="FFF3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40"/>
                        </a:lnSpc>
                        <a:defRPr/>
                      </a:pPr>
                      <a:endParaRPr lang="en-US" sz="1000" dirty="0"/>
                    </a:p>
                  </a:txBody>
                  <a:tcPr marL="179134" marR="179134" marT="179134" marB="179134" anchor="ctr">
                    <a:lnL w="19050" algn="ctr">
                      <a:solidFill>
                        <a:srgbClr val="09592B"/>
                      </a:solidFill>
                    </a:lnL>
                    <a:lnR w="19050" algn="ctr">
                      <a:solidFill>
                        <a:srgbClr val="09592B"/>
                      </a:solidFill>
                    </a:lnR>
                    <a:lnT w="19050" algn="ctr">
                      <a:solidFill>
                        <a:srgbClr val="09592B"/>
                      </a:solidFill>
                    </a:lnT>
                    <a:lnB w="19050" algn="ctr">
                      <a:solidFill>
                        <a:srgbClr val="09592B"/>
                      </a:solidFill>
                    </a:lnB>
                    <a:solidFill>
                      <a:srgbClr val="FFF3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09056">
                <a:tc>
                  <a:txBody>
                    <a:bodyPr/>
                    <a:lstStyle/>
                    <a:p>
                      <a:pPr algn="ctr">
                        <a:lnSpc>
                          <a:spcPts val="3640"/>
                        </a:lnSpc>
                        <a:defRPr/>
                      </a:pPr>
                      <a:endParaRPr lang="en-US" sz="1000"/>
                    </a:p>
                  </a:txBody>
                  <a:tcPr marL="179134" marR="179134" marT="179134" marB="179134" anchor="ctr">
                    <a:lnL w="19050" algn="ctr">
                      <a:solidFill>
                        <a:srgbClr val="09592B"/>
                      </a:solidFill>
                    </a:lnL>
                    <a:lnR w="19050" algn="ctr">
                      <a:solidFill>
                        <a:srgbClr val="09592B"/>
                      </a:solidFill>
                    </a:lnR>
                    <a:lnT w="19050" algn="ctr">
                      <a:solidFill>
                        <a:srgbClr val="09592B"/>
                      </a:solidFill>
                    </a:lnT>
                    <a:lnB w="19050" algn="ctr">
                      <a:solidFill>
                        <a:srgbClr val="09592B"/>
                      </a:solidFill>
                    </a:lnB>
                    <a:solidFill>
                      <a:srgbClr val="FFF3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40"/>
                        </a:lnSpc>
                        <a:defRPr/>
                      </a:pPr>
                      <a:endParaRPr lang="en-US" sz="1000"/>
                    </a:p>
                  </a:txBody>
                  <a:tcPr marL="179134" marR="179134" marT="179134" marB="179134" anchor="ctr">
                    <a:lnL w="19050" algn="ctr">
                      <a:solidFill>
                        <a:srgbClr val="09592B"/>
                      </a:solidFill>
                    </a:lnL>
                    <a:lnR w="19050" algn="ctr">
                      <a:solidFill>
                        <a:srgbClr val="09592B"/>
                      </a:solidFill>
                    </a:lnR>
                    <a:lnT w="19050" algn="ctr">
                      <a:solidFill>
                        <a:srgbClr val="09592B"/>
                      </a:solidFill>
                    </a:lnT>
                    <a:lnB w="19050" algn="ctr">
                      <a:solidFill>
                        <a:srgbClr val="09592B"/>
                      </a:solidFill>
                    </a:lnB>
                    <a:solidFill>
                      <a:srgbClr val="FFF3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40"/>
                        </a:lnSpc>
                        <a:defRPr/>
                      </a:pPr>
                      <a:endParaRPr lang="en-US" sz="1000" dirty="0"/>
                    </a:p>
                  </a:txBody>
                  <a:tcPr marL="179134" marR="179134" marT="179134" marB="179134" anchor="ctr">
                    <a:lnL w="19050" algn="ctr">
                      <a:solidFill>
                        <a:srgbClr val="09592B"/>
                      </a:solidFill>
                    </a:lnL>
                    <a:lnR w="19050" algn="ctr">
                      <a:solidFill>
                        <a:srgbClr val="09592B"/>
                      </a:solidFill>
                    </a:lnR>
                    <a:lnT w="19050" algn="ctr">
                      <a:solidFill>
                        <a:srgbClr val="09592B"/>
                      </a:solidFill>
                    </a:lnT>
                    <a:lnB w="19050" algn="ctr">
                      <a:solidFill>
                        <a:srgbClr val="09592B"/>
                      </a:solidFill>
                    </a:lnB>
                    <a:solidFill>
                      <a:srgbClr val="FFF3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09056">
                <a:tc>
                  <a:txBody>
                    <a:bodyPr/>
                    <a:lstStyle/>
                    <a:p>
                      <a:pPr algn="ctr">
                        <a:lnSpc>
                          <a:spcPts val="3640"/>
                        </a:lnSpc>
                        <a:defRPr/>
                      </a:pPr>
                      <a:endParaRPr lang="en-US" sz="1000" dirty="0"/>
                    </a:p>
                  </a:txBody>
                  <a:tcPr marL="179134" marR="179134" marT="179134" marB="179134" anchor="ctr">
                    <a:lnL w="19050" algn="ctr">
                      <a:solidFill>
                        <a:srgbClr val="09592B"/>
                      </a:solidFill>
                    </a:lnL>
                    <a:lnR w="19050" algn="ctr">
                      <a:solidFill>
                        <a:srgbClr val="09592B"/>
                      </a:solidFill>
                    </a:lnR>
                    <a:lnT w="19050" algn="ctr">
                      <a:solidFill>
                        <a:srgbClr val="09592B"/>
                      </a:solidFill>
                    </a:lnT>
                    <a:lnB w="19050" algn="ctr">
                      <a:solidFill>
                        <a:srgbClr val="09592B"/>
                      </a:solidFill>
                    </a:lnB>
                    <a:solidFill>
                      <a:srgbClr val="FFF3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40"/>
                        </a:lnSpc>
                        <a:defRPr/>
                      </a:pPr>
                      <a:endParaRPr lang="en-US" sz="1000"/>
                    </a:p>
                  </a:txBody>
                  <a:tcPr marL="179134" marR="179134" marT="179134" marB="179134" anchor="ctr">
                    <a:lnL w="19050" algn="ctr">
                      <a:solidFill>
                        <a:srgbClr val="09592B"/>
                      </a:solidFill>
                    </a:lnL>
                    <a:lnR w="19050" algn="ctr">
                      <a:solidFill>
                        <a:srgbClr val="09592B"/>
                      </a:solidFill>
                    </a:lnR>
                    <a:lnT w="19050" algn="ctr">
                      <a:solidFill>
                        <a:srgbClr val="09592B"/>
                      </a:solidFill>
                    </a:lnT>
                    <a:lnB w="19050" algn="ctr">
                      <a:solidFill>
                        <a:srgbClr val="09592B"/>
                      </a:solidFill>
                    </a:lnB>
                    <a:solidFill>
                      <a:srgbClr val="FFF3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40"/>
                        </a:lnSpc>
                        <a:defRPr/>
                      </a:pPr>
                      <a:endParaRPr lang="en-US" sz="1000" dirty="0"/>
                    </a:p>
                  </a:txBody>
                  <a:tcPr marL="179134" marR="179134" marT="179134" marB="179134" anchor="ctr">
                    <a:lnL w="19050" algn="ctr">
                      <a:solidFill>
                        <a:srgbClr val="09592B"/>
                      </a:solidFill>
                    </a:lnL>
                    <a:lnR w="19050" algn="ctr">
                      <a:solidFill>
                        <a:srgbClr val="09592B"/>
                      </a:solidFill>
                    </a:lnR>
                    <a:lnT w="19050" algn="ctr">
                      <a:solidFill>
                        <a:srgbClr val="09592B"/>
                      </a:solidFill>
                    </a:lnT>
                    <a:lnB w="19050" algn="ctr">
                      <a:solidFill>
                        <a:srgbClr val="09592B"/>
                      </a:solidFill>
                    </a:lnB>
                    <a:solidFill>
                      <a:srgbClr val="FFF3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" name="TextBox 8"/>
          <p:cNvSpPr txBox="1"/>
          <p:nvPr/>
        </p:nvSpPr>
        <p:spPr bwMode="auto">
          <a:xfrm>
            <a:off x="1134947" y="16193524"/>
            <a:ext cx="11959752" cy="591957"/>
          </a:xfrm>
          <a:prstGeom prst="rect">
            <a:avLst/>
          </a:prstGeom>
          <a:grpFill/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199"/>
              </a:lnSpc>
              <a:spcBef>
                <a:spcPts val="0"/>
              </a:spcBef>
              <a:defRPr/>
            </a:pPr>
            <a:r>
              <a:rPr lang="de-DE" sz="2800" spc="-4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Was macht ihr in deiner Familie mit digitalen Geräten, die nicht mehr benutzt werden (habt ihr sie zu Hause, spendet ihr sie für wohltätige Zwecke usw.)?</a:t>
            </a:r>
            <a:endParaRPr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9" name="Group 9"/>
          <p:cNvGrpSpPr/>
          <p:nvPr/>
        </p:nvGrpSpPr>
        <p:grpSpPr bwMode="auto">
          <a:xfrm>
            <a:off x="920029" y="13261693"/>
            <a:ext cx="12389588" cy="954470"/>
            <a:chOff x="0" y="32619"/>
            <a:chExt cx="2360937" cy="143378"/>
          </a:xfrm>
        </p:grpSpPr>
        <p:sp>
          <p:nvSpPr>
            <p:cNvPr id="10" name="Freeform 10"/>
            <p:cNvSpPr/>
            <p:nvPr/>
          </p:nvSpPr>
          <p:spPr bwMode="auto">
            <a:xfrm>
              <a:off x="0" y="32619"/>
              <a:ext cx="2360937" cy="143378"/>
            </a:xfrm>
            <a:custGeom>
              <a:avLst/>
              <a:gdLst/>
              <a:ahLst/>
              <a:cxnLst/>
              <a:rect l="l" t="t" r="r" b="b"/>
              <a:pathLst>
                <a:path w="2360937" h="143378" extrusionOk="0">
                  <a:moveTo>
                    <a:pt x="43482" y="0"/>
                  </a:moveTo>
                  <a:lnTo>
                    <a:pt x="2317455" y="0"/>
                  </a:lnTo>
                  <a:cubicBezTo>
                    <a:pt x="2341469" y="0"/>
                    <a:pt x="2360937" y="19467"/>
                    <a:pt x="2360937" y="43482"/>
                  </a:cubicBezTo>
                  <a:lnTo>
                    <a:pt x="2360937" y="99896"/>
                  </a:lnTo>
                  <a:cubicBezTo>
                    <a:pt x="2360937" y="123910"/>
                    <a:pt x="2341469" y="143378"/>
                    <a:pt x="2317455" y="143378"/>
                  </a:cubicBezTo>
                  <a:lnTo>
                    <a:pt x="43482" y="143378"/>
                  </a:lnTo>
                  <a:cubicBezTo>
                    <a:pt x="19467" y="143378"/>
                    <a:pt x="0" y="123910"/>
                    <a:pt x="0" y="99896"/>
                  </a:cubicBezTo>
                  <a:lnTo>
                    <a:pt x="0" y="43482"/>
                  </a:lnTo>
                  <a:cubicBezTo>
                    <a:pt x="0" y="19467"/>
                    <a:pt x="19467" y="0"/>
                    <a:pt x="43482" y="0"/>
                  </a:cubicBezTo>
                  <a:close/>
                </a:path>
              </a:pathLst>
            </a:custGeom>
            <a:solidFill>
              <a:srgbClr val="09592B">
                <a:alpha val="89804"/>
              </a:srgbClr>
            </a:solidFill>
          </p:spPr>
          <p:txBody>
            <a:bodyPr/>
            <a:lstStyle/>
            <a:p>
              <a:pPr>
                <a:defRPr/>
              </a:pPr>
              <a:endParaRPr lang="de-DE" dirty="0"/>
            </a:p>
          </p:txBody>
        </p:sp>
        <p:sp>
          <p:nvSpPr>
            <p:cNvPr id="11" name="TextBox 11"/>
            <p:cNvSpPr txBox="1"/>
            <p:nvPr/>
          </p:nvSpPr>
          <p:spPr bwMode="auto">
            <a:xfrm>
              <a:off x="0" y="57150"/>
              <a:ext cx="2360937" cy="86228"/>
            </a:xfrm>
            <a:prstGeom prst="rect">
              <a:avLst/>
            </a:prstGeom>
            <a:grpFill/>
          </p:spPr>
          <p:txBody>
            <a:bodyPr lIns="47769" tIns="47769" rIns="47769" bIns="47769" rtlCol="0" anchor="ctr"/>
            <a:lstStyle/>
            <a:p>
              <a:pPr algn="ctr">
                <a:lnSpc>
                  <a:spcPts val="3409"/>
                </a:lnSpc>
                <a:defRPr/>
              </a:pPr>
              <a:endParaRPr/>
            </a:p>
          </p:txBody>
        </p:sp>
      </p:grpSp>
      <p:sp>
        <p:nvSpPr>
          <p:cNvPr id="14" name="TextBox 14"/>
          <p:cNvSpPr txBox="1"/>
          <p:nvPr/>
        </p:nvSpPr>
        <p:spPr bwMode="auto">
          <a:xfrm>
            <a:off x="933450" y="13409873"/>
            <a:ext cx="12356131" cy="186189"/>
          </a:xfrm>
          <a:prstGeom prst="rect">
            <a:avLst/>
          </a:prstGeom>
          <a:grpFill/>
        </p:spPr>
        <p:txBody>
          <a:bodyPr lIns="47769" tIns="47769" rIns="47769" bIns="47769" rtlCol="0" anchor="ctr"/>
          <a:lstStyle/>
          <a:p>
            <a:pPr algn="ctr">
              <a:lnSpc>
                <a:spcPts val="3409"/>
              </a:lnSpc>
              <a:defRPr/>
            </a:pPr>
            <a:endParaRPr/>
          </a:p>
        </p:txBody>
      </p:sp>
      <p:sp>
        <p:nvSpPr>
          <p:cNvPr id="16" name="TextBox 16"/>
          <p:cNvSpPr txBox="1"/>
          <p:nvPr/>
        </p:nvSpPr>
        <p:spPr bwMode="auto">
          <a:xfrm>
            <a:off x="1151052" y="13442950"/>
            <a:ext cx="11927543" cy="591957"/>
          </a:xfrm>
          <a:prstGeom prst="rect">
            <a:avLst/>
          </a:prstGeom>
          <a:grpFill/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199"/>
              </a:lnSpc>
              <a:defRPr/>
            </a:pPr>
            <a:r>
              <a:rPr lang="de-DE" sz="2800" spc="-4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Überlege dir, wann und wie lange du dein Smartphone benutzt. Wie oft und wie lange benutzen deine Eltern oder Großeltern ihr Smartphone am Tag?</a:t>
            </a:r>
            <a:endParaRPr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" name="TextBox 29"/>
          <p:cNvSpPr txBox="1"/>
          <p:nvPr/>
        </p:nvSpPr>
        <p:spPr bwMode="auto">
          <a:xfrm>
            <a:off x="1009650" y="16396061"/>
            <a:ext cx="12356131" cy="194399"/>
          </a:xfrm>
          <a:prstGeom prst="rect">
            <a:avLst/>
          </a:prstGeom>
          <a:grpFill/>
        </p:spPr>
        <p:txBody>
          <a:bodyPr lIns="47769" tIns="47769" rIns="47769" bIns="47769" rtlCol="0" anchor="ctr"/>
          <a:lstStyle/>
          <a:p>
            <a:pPr algn="ctr">
              <a:lnSpc>
                <a:spcPts val="3409"/>
              </a:lnSpc>
              <a:defRPr/>
            </a:pPr>
            <a:endParaRPr/>
          </a:p>
        </p:txBody>
      </p:sp>
      <p:sp>
        <p:nvSpPr>
          <p:cNvPr id="48" name="Freeform 48"/>
          <p:cNvSpPr/>
          <p:nvPr/>
        </p:nvSpPr>
        <p:spPr bwMode="auto">
          <a:xfrm>
            <a:off x="1055899" y="3490587"/>
            <a:ext cx="12207068" cy="2768338"/>
          </a:xfrm>
          <a:custGeom>
            <a:avLst/>
            <a:gdLst/>
            <a:ahLst/>
            <a:cxnLst/>
            <a:rect l="l" t="t" r="r" b="b"/>
            <a:pathLst>
              <a:path w="2356548" h="352959" extrusionOk="0">
                <a:moveTo>
                  <a:pt x="44132" y="0"/>
                </a:moveTo>
                <a:lnTo>
                  <a:pt x="2312416" y="0"/>
                </a:lnTo>
                <a:cubicBezTo>
                  <a:pt x="2336789" y="0"/>
                  <a:pt x="2356548" y="19759"/>
                  <a:pt x="2356548" y="44132"/>
                </a:cubicBezTo>
                <a:lnTo>
                  <a:pt x="2356548" y="308828"/>
                </a:lnTo>
                <a:cubicBezTo>
                  <a:pt x="2356548" y="333201"/>
                  <a:pt x="2336789" y="352959"/>
                  <a:pt x="2312416" y="352959"/>
                </a:cubicBezTo>
                <a:lnTo>
                  <a:pt x="44132" y="352959"/>
                </a:lnTo>
                <a:cubicBezTo>
                  <a:pt x="32427" y="352959"/>
                  <a:pt x="21202" y="348310"/>
                  <a:pt x="12926" y="340034"/>
                </a:cubicBezTo>
                <a:cubicBezTo>
                  <a:pt x="4650" y="331757"/>
                  <a:pt x="0" y="320532"/>
                  <a:pt x="0" y="308828"/>
                </a:cubicBezTo>
                <a:lnTo>
                  <a:pt x="0" y="44132"/>
                </a:lnTo>
                <a:cubicBezTo>
                  <a:pt x="0" y="19759"/>
                  <a:pt x="19759" y="0"/>
                  <a:pt x="44132" y="0"/>
                </a:cubicBezTo>
                <a:close/>
              </a:path>
            </a:pathLst>
          </a:custGeom>
          <a:solidFill>
            <a:srgbClr val="FFFFFF">
              <a:alpha val="61176"/>
            </a:srgbClr>
          </a:solidFill>
          <a:ln w="19050">
            <a:solidFill>
              <a:srgbClr val="70AD47"/>
            </a:solidFill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0" name="Freeform 50"/>
          <p:cNvSpPr/>
          <p:nvPr/>
        </p:nvSpPr>
        <p:spPr bwMode="auto">
          <a:xfrm flipH="1">
            <a:off x="11505382" y="2418625"/>
            <a:ext cx="3178634" cy="1789772"/>
          </a:xfrm>
          <a:custGeom>
            <a:avLst/>
            <a:gdLst/>
            <a:ahLst/>
            <a:cxnLst/>
            <a:rect l="l" t="t" r="r" b="b"/>
            <a:pathLst>
              <a:path w="3380317" h="1903332" extrusionOk="0">
                <a:moveTo>
                  <a:pt x="3380316" y="0"/>
                </a:moveTo>
                <a:lnTo>
                  <a:pt x="0" y="0"/>
                </a:lnTo>
                <a:lnTo>
                  <a:pt x="0" y="1903331"/>
                </a:lnTo>
                <a:lnTo>
                  <a:pt x="3380316" y="1903331"/>
                </a:lnTo>
                <a:lnTo>
                  <a:pt x="3380316" y="0"/>
                </a:lnTo>
                <a:close/>
              </a:path>
            </a:pathLst>
          </a:custGeom>
          <a:blipFill>
            <a:blip r:embed="rId3"/>
            <a:stretch/>
          </a:blipFill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5" name="TextBox 55"/>
          <p:cNvSpPr txBox="1"/>
          <p:nvPr/>
        </p:nvSpPr>
        <p:spPr bwMode="auto">
          <a:xfrm>
            <a:off x="1288471" y="3551317"/>
            <a:ext cx="11741924" cy="2646878"/>
          </a:xfrm>
          <a:prstGeom prst="rect">
            <a:avLst/>
          </a:prstGeom>
          <a:noFill/>
        </p:spPr>
        <p:txBody>
          <a:bodyPr lIns="0" tIns="0" rIns="0" bIns="0" rtlCol="0" anchor="t">
            <a:spAutoFit/>
          </a:bodyPr>
          <a:lstStyle/>
          <a:p>
            <a:pPr>
              <a:defRPr/>
            </a:pPr>
            <a:r>
              <a:rPr lang="de-DE" sz="3200" b="1" spc="-65" dirty="0">
                <a:latin typeface="Calibri" panose="020F0502020204030204" pitchFamily="34" charset="0"/>
                <a:cs typeface="Calibri" panose="020F0502020204030204" pitchFamily="34" charset="0"/>
              </a:rPr>
              <a:t>Deine Aufgabe:</a:t>
            </a:r>
          </a:p>
          <a:p>
            <a:pPr>
              <a:defRPr/>
            </a:pPr>
            <a:r>
              <a:rPr lang="de-DE" sz="2800" spc="-65" dirty="0">
                <a:latin typeface="Calibri Light" panose="020F0302020204030204" pitchFamily="34" charset="0"/>
                <a:cs typeface="Calibri Light" panose="020F0302020204030204" pitchFamily="34" charset="0"/>
              </a:rPr>
              <a:t>Denke über die folgenden Fragen nach und beantworte sie zunächst für dich. Vergleicht eure Antworten in 2er-Gruppen. </a:t>
            </a:r>
          </a:p>
          <a:p>
            <a:pPr>
              <a:defRPr/>
            </a:pPr>
            <a:r>
              <a:rPr lang="de-DE" sz="2800" spc="-65" dirty="0">
                <a:latin typeface="Calibri Light" panose="020F0302020204030204" pitchFamily="34" charset="0"/>
                <a:cs typeface="Calibri Light" panose="020F0302020204030204" pitchFamily="34" charset="0"/>
              </a:rPr>
              <a:t>Welche Unterschiede stellt ihr fest? Wie viele digitale Geräte (Smartphones, Tablets, Computers, usw.) hast du zu Hause? Wer in deiner Familie nutzt welche(s) Gerät(e) für was?</a:t>
            </a:r>
            <a:endParaRPr sz="28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56" name="TextBox 56"/>
          <p:cNvSpPr txBox="1"/>
          <p:nvPr/>
        </p:nvSpPr>
        <p:spPr bwMode="auto">
          <a:xfrm>
            <a:off x="0" y="712857"/>
            <a:ext cx="14211300" cy="223138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defRPr/>
            </a:pPr>
            <a:r>
              <a:rPr lang="en-US" sz="7500" dirty="0">
                <a:solidFill>
                  <a:srgbClr val="09592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MEIN SMARTPHONE UND ICH</a:t>
            </a:r>
          </a:p>
          <a:p>
            <a:pPr algn="ctr">
              <a:defRPr/>
            </a:pPr>
            <a:r>
              <a:rPr lang="de-DE" sz="3500" dirty="0">
                <a:solidFill>
                  <a:srgbClr val="09592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DISKUSSIONSEINSTIEG: REFLEKTIERE DEINEN EIGENEN UMGANG MIT DIGITALEN GERÄTEN</a:t>
            </a:r>
            <a:endParaRPr lang="de-DE" sz="75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4" name="Рисунок 81">
            <a:extLst>
              <a:ext uri="{FF2B5EF4-FFF2-40B4-BE49-F238E27FC236}">
                <a16:creationId xmlns:a16="http://schemas.microsoft.com/office/drawing/2014/main" id="{85738FE8-0EC7-0507-8752-632F51EFF4C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>
            <a:off x="366985" y="19258038"/>
            <a:ext cx="1366451" cy="482400"/>
          </a:xfrm>
          <a:prstGeom prst="rect">
            <a:avLst/>
          </a:prstGeom>
        </p:spPr>
      </p:pic>
      <p:pic>
        <p:nvPicPr>
          <p:cNvPr id="66" name="Grafik 22">
            <a:extLst>
              <a:ext uri="{FF2B5EF4-FFF2-40B4-BE49-F238E27FC236}">
                <a16:creationId xmlns:a16="http://schemas.microsoft.com/office/drawing/2014/main" id="{FE643CD9-822F-1BB5-1C01-D5F2B6E599C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70903" y="18507378"/>
            <a:ext cx="1362533" cy="565200"/>
          </a:xfrm>
          <a:prstGeom prst="rect">
            <a:avLst/>
          </a:prstGeom>
        </p:spPr>
      </p:pic>
      <p:sp>
        <p:nvSpPr>
          <p:cNvPr id="69" name="object 75">
            <a:extLst>
              <a:ext uri="{FF2B5EF4-FFF2-40B4-BE49-F238E27FC236}">
                <a16:creationId xmlns:a16="http://schemas.microsoft.com/office/drawing/2014/main" id="{571FDF21-D9C1-529B-6148-D9E66E62C2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2414" y="18504078"/>
            <a:ext cx="4077836" cy="1236360"/>
          </a:xfrm>
          <a:prstGeom prst="rect">
            <a:avLst/>
          </a:prstGeom>
          <a:noFill/>
          <a:ln>
            <a:noFill/>
          </a:ln>
        </p:spPr>
        <p:txBody>
          <a:bodyPr rot="0" vert="horz" wrap="square" lIns="0" tIns="45719" rIns="0" bIns="0" anchor="t" anchorCtr="0" upright="1">
            <a:noAutofit/>
          </a:bodyPr>
          <a:lstStyle/>
          <a:p>
            <a:pPr marR="8890">
              <a:spcAft>
                <a:spcPts val="800"/>
              </a:spcAft>
              <a:defRPr/>
            </a:pPr>
            <a:r>
              <a:rPr lang="de-DE" sz="1400" spc="-35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Impressum: </a:t>
            </a:r>
            <a:endParaRPr lang="de-DE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R="8890">
              <a:spcAft>
                <a:spcPts val="800"/>
              </a:spcAft>
              <a:defRPr/>
            </a:pPr>
            <a:r>
              <a:rPr lang="de-DE" sz="1400" spc="-35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Arbeitsbereich Pädagogik in der Digitalität, </a:t>
            </a:r>
            <a:br>
              <a:rPr lang="de-DE" sz="1400" spc="-35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</a:br>
            <a:r>
              <a:rPr lang="de-DE" sz="1400" spc="-35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Arbeitsbereich Medienpädagogik</a:t>
            </a:r>
            <a:br>
              <a:rPr lang="de-DE" sz="1400" spc="-35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</a:br>
            <a:r>
              <a:rPr lang="de-DE" sz="1400" spc="-35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am Institut für Allgemeine Pädagogik und Berufspädagogik, Technische Universität Darmstadt, 2024.</a:t>
            </a:r>
            <a:endParaRPr lang="de-DE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BCDBAB4E-74CF-3C6E-A34F-5B3B0A18C78B}"/>
              </a:ext>
            </a:extLst>
          </p:cNvPr>
          <p:cNvSpPr txBox="1"/>
          <p:nvPr/>
        </p:nvSpPr>
        <p:spPr bwMode="auto">
          <a:xfrm>
            <a:off x="6545818" y="19334658"/>
            <a:ext cx="11196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Seite 1/3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EE611FD8-D5E0-7B94-AAFF-B7FC71D07410}"/>
              </a:ext>
            </a:extLst>
          </p:cNvPr>
          <p:cNvSpPr txBox="1"/>
          <p:nvPr/>
        </p:nvSpPr>
        <p:spPr bwMode="auto">
          <a:xfrm>
            <a:off x="10001250" y="19021911"/>
            <a:ext cx="3902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basierend auf Materialien von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Szucsich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Sankofi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(PH Wien, 2024) im EU-geförderten Projekt Teacher Academy Project – Teaching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Sustainability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(TAP-TS).</a:t>
            </a:r>
          </a:p>
        </p:txBody>
      </p:sp>
      <p:pic>
        <p:nvPicPr>
          <p:cNvPr id="53" name="Graphic 52" descr="Pencil with solid fill">
            <a:extLst>
              <a:ext uri="{FF2B5EF4-FFF2-40B4-BE49-F238E27FC236}">
                <a16:creationId xmlns:a16="http://schemas.microsoft.com/office/drawing/2014/main" id="{744D4502-F28B-F9B5-46FE-37D1A34017B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2832381" y="8328150"/>
            <a:ext cx="914400" cy="9144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>
          <a:extLst>
            <a:ext uri="{FF2B5EF4-FFF2-40B4-BE49-F238E27FC236}">
              <a16:creationId xmlns:a16="http://schemas.microsoft.com/office/drawing/2014/main" id="{47138565-575E-FFF1-C39D-EDCC8EEAE2B7}"/>
            </a:ext>
          </a:extLst>
        </p:cNvPr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pSp>
        <p:nvGrpSpPr>
          <p:cNvPr id="79" name="Group 78">
            <a:extLst>
              <a:ext uri="{FF2B5EF4-FFF2-40B4-BE49-F238E27FC236}">
                <a16:creationId xmlns:a16="http://schemas.microsoft.com/office/drawing/2014/main" id="{8CEEF449-4980-1209-86DF-B52DF17C6B68}"/>
              </a:ext>
            </a:extLst>
          </p:cNvPr>
          <p:cNvGrpSpPr/>
          <p:nvPr/>
        </p:nvGrpSpPr>
        <p:grpSpPr>
          <a:xfrm>
            <a:off x="910856" y="3576982"/>
            <a:ext cx="12389588" cy="2352467"/>
            <a:chOff x="910856" y="3576982"/>
            <a:chExt cx="12389588" cy="2352467"/>
          </a:xfrm>
        </p:grpSpPr>
        <p:sp>
          <p:nvSpPr>
            <p:cNvPr id="39" name="Freeform 39">
              <a:extLst>
                <a:ext uri="{FF2B5EF4-FFF2-40B4-BE49-F238E27FC236}">
                  <a16:creationId xmlns:a16="http://schemas.microsoft.com/office/drawing/2014/main" id="{24E00442-812D-4FCB-5992-C733C0FD205B}"/>
                </a:ext>
              </a:extLst>
            </p:cNvPr>
            <p:cNvSpPr/>
            <p:nvPr/>
          </p:nvSpPr>
          <p:spPr bwMode="auto">
            <a:xfrm>
              <a:off x="992850" y="4489449"/>
              <a:ext cx="12199826" cy="1440000"/>
            </a:xfrm>
            <a:custGeom>
              <a:avLst/>
              <a:gdLst/>
              <a:ahLst/>
              <a:cxnLst/>
              <a:rect l="l" t="t" r="r" b="b"/>
              <a:pathLst>
                <a:path w="2323108" h="166518" extrusionOk="0">
                  <a:moveTo>
                    <a:pt x="0" y="0"/>
                  </a:moveTo>
                  <a:lnTo>
                    <a:pt x="2323108" y="0"/>
                  </a:lnTo>
                  <a:lnTo>
                    <a:pt x="2323108" y="166518"/>
                  </a:lnTo>
                  <a:lnTo>
                    <a:pt x="0" y="166518"/>
                  </a:lnTo>
                  <a:close/>
                </a:path>
              </a:pathLst>
            </a:custGeom>
            <a:solidFill>
              <a:srgbClr val="FFF3D9"/>
            </a:solidFill>
          </p:spPr>
          <p:txBody>
            <a:bodyPr/>
            <a:lstStyle/>
            <a:p>
              <a:pPr>
                <a:defRPr/>
              </a:pPr>
              <a:endParaRPr lang="de-DE" dirty="0"/>
            </a:p>
          </p:txBody>
        </p:sp>
        <p:grpSp>
          <p:nvGrpSpPr>
            <p:cNvPr id="75" name="Group 74">
              <a:extLst>
                <a:ext uri="{FF2B5EF4-FFF2-40B4-BE49-F238E27FC236}">
                  <a16:creationId xmlns:a16="http://schemas.microsoft.com/office/drawing/2014/main" id="{D8DBFEBF-75EC-158D-E78D-4AF6C64F1E52}"/>
                </a:ext>
              </a:extLst>
            </p:cNvPr>
            <p:cNvGrpSpPr/>
            <p:nvPr/>
          </p:nvGrpSpPr>
          <p:grpSpPr>
            <a:xfrm>
              <a:off x="910856" y="3576982"/>
              <a:ext cx="12389588" cy="954470"/>
              <a:chOff x="910856" y="3576982"/>
              <a:chExt cx="12389588" cy="954470"/>
            </a:xfrm>
          </p:grpSpPr>
          <p:sp>
            <p:nvSpPr>
              <p:cNvPr id="57" name="Freeform 10">
                <a:extLst>
                  <a:ext uri="{FF2B5EF4-FFF2-40B4-BE49-F238E27FC236}">
                    <a16:creationId xmlns:a16="http://schemas.microsoft.com/office/drawing/2014/main" id="{57165181-3E8F-BABD-C9AA-44220D2E309D}"/>
                  </a:ext>
                </a:extLst>
              </p:cNvPr>
              <p:cNvSpPr/>
              <p:nvPr/>
            </p:nvSpPr>
            <p:spPr bwMode="auto">
              <a:xfrm>
                <a:off x="910856" y="3576982"/>
                <a:ext cx="12389588" cy="954470"/>
              </a:xfrm>
              <a:custGeom>
                <a:avLst/>
                <a:gdLst/>
                <a:ahLst/>
                <a:cxnLst/>
                <a:rect l="l" t="t" r="r" b="b"/>
                <a:pathLst>
                  <a:path w="2360937" h="143378" extrusionOk="0">
                    <a:moveTo>
                      <a:pt x="43482" y="0"/>
                    </a:moveTo>
                    <a:lnTo>
                      <a:pt x="2317455" y="0"/>
                    </a:lnTo>
                    <a:cubicBezTo>
                      <a:pt x="2341469" y="0"/>
                      <a:pt x="2360937" y="19467"/>
                      <a:pt x="2360937" y="43482"/>
                    </a:cubicBezTo>
                    <a:lnTo>
                      <a:pt x="2360937" y="99896"/>
                    </a:lnTo>
                    <a:cubicBezTo>
                      <a:pt x="2360937" y="123910"/>
                      <a:pt x="2341469" y="143378"/>
                      <a:pt x="2317455" y="143378"/>
                    </a:cubicBezTo>
                    <a:lnTo>
                      <a:pt x="43482" y="143378"/>
                    </a:lnTo>
                    <a:cubicBezTo>
                      <a:pt x="19467" y="143378"/>
                      <a:pt x="0" y="123910"/>
                      <a:pt x="0" y="99896"/>
                    </a:cubicBezTo>
                    <a:lnTo>
                      <a:pt x="0" y="43482"/>
                    </a:lnTo>
                    <a:cubicBezTo>
                      <a:pt x="0" y="19467"/>
                      <a:pt x="19467" y="0"/>
                      <a:pt x="43482" y="0"/>
                    </a:cubicBezTo>
                    <a:close/>
                  </a:path>
                </a:pathLst>
              </a:custGeom>
              <a:solidFill>
                <a:srgbClr val="09592B">
                  <a:alpha val="89804"/>
                </a:srgbClr>
              </a:solidFill>
            </p:spPr>
            <p:txBody>
              <a:bodyPr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5" name="TextBox 15">
                <a:extLst>
                  <a:ext uri="{FF2B5EF4-FFF2-40B4-BE49-F238E27FC236}">
                    <a16:creationId xmlns:a16="http://schemas.microsoft.com/office/drawing/2014/main" id="{D14C1AD8-967B-E94A-5F22-04807853D895}"/>
                  </a:ext>
                </a:extLst>
              </p:cNvPr>
              <p:cNvSpPr txBox="1"/>
              <p:nvPr/>
            </p:nvSpPr>
            <p:spPr bwMode="auto">
              <a:xfrm>
                <a:off x="1157983" y="3899303"/>
                <a:ext cx="11895334" cy="309828"/>
              </a:xfrm>
              <a:prstGeom prst="rect">
                <a:avLst/>
              </a:prstGeom>
              <a:grpFill/>
            </p:spPr>
            <p:txBody>
              <a:bodyPr lIns="0" tIns="0" rIns="0" bIns="0" rtlCol="0" anchor="t">
                <a:spAutoFit/>
              </a:bodyPr>
              <a:lstStyle/>
              <a:p>
                <a:pPr algn="ctr">
                  <a:lnSpc>
                    <a:spcPts val="2199"/>
                  </a:lnSpc>
                  <a:spcBef>
                    <a:spcPts val="0"/>
                  </a:spcBef>
                  <a:defRPr/>
                </a:pPr>
                <a:r>
                  <a:rPr lang="de-DE" sz="2800" spc="-41" dirty="0">
                    <a:solidFill>
                      <a:srgbClr val="FFFFFF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Wie viele Smartphones hast du in deinem bisherigen Leben besessen?</a:t>
                </a:r>
                <a:endParaRPr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</p:grpSp>
      <p:grpSp>
        <p:nvGrpSpPr>
          <p:cNvPr id="82" name="Group 81">
            <a:extLst>
              <a:ext uri="{FF2B5EF4-FFF2-40B4-BE49-F238E27FC236}">
                <a16:creationId xmlns:a16="http://schemas.microsoft.com/office/drawing/2014/main" id="{B3F1734B-0D6F-F794-2FF2-775665A87E5C}"/>
              </a:ext>
            </a:extLst>
          </p:cNvPr>
          <p:cNvGrpSpPr/>
          <p:nvPr/>
        </p:nvGrpSpPr>
        <p:grpSpPr>
          <a:xfrm>
            <a:off x="910856" y="10587788"/>
            <a:ext cx="12389588" cy="2318270"/>
            <a:chOff x="910856" y="7802180"/>
            <a:chExt cx="12389588" cy="2318270"/>
          </a:xfrm>
        </p:grpSpPr>
        <p:sp>
          <p:nvSpPr>
            <p:cNvPr id="45" name="Freeform 45">
              <a:extLst>
                <a:ext uri="{FF2B5EF4-FFF2-40B4-BE49-F238E27FC236}">
                  <a16:creationId xmlns:a16="http://schemas.microsoft.com/office/drawing/2014/main" id="{4C85B89C-6F06-853C-36D8-0E1C698D0C0F}"/>
                </a:ext>
              </a:extLst>
            </p:cNvPr>
            <p:cNvSpPr/>
            <p:nvPr/>
          </p:nvSpPr>
          <p:spPr bwMode="auto">
            <a:xfrm>
              <a:off x="992850" y="8680450"/>
              <a:ext cx="12225600" cy="1440000"/>
            </a:xfrm>
            <a:custGeom>
              <a:avLst/>
              <a:gdLst/>
              <a:ahLst/>
              <a:cxnLst/>
              <a:rect l="l" t="t" r="r" b="b"/>
              <a:pathLst>
                <a:path w="2329484" h="166518" extrusionOk="0">
                  <a:moveTo>
                    <a:pt x="0" y="0"/>
                  </a:moveTo>
                  <a:lnTo>
                    <a:pt x="2329484" y="0"/>
                  </a:lnTo>
                  <a:lnTo>
                    <a:pt x="2329484" y="166518"/>
                  </a:lnTo>
                  <a:lnTo>
                    <a:pt x="0" y="166518"/>
                  </a:lnTo>
                  <a:close/>
                </a:path>
              </a:pathLst>
            </a:custGeom>
            <a:solidFill>
              <a:srgbClr val="FFF3D9"/>
            </a:solidFill>
          </p:spPr>
          <p:txBody>
            <a:bodyPr/>
            <a:lstStyle/>
            <a:p>
              <a:pPr>
                <a:defRPr/>
              </a:pPr>
              <a:endParaRPr lang="de-DE" dirty="0"/>
            </a:p>
          </p:txBody>
        </p:sp>
        <p:grpSp>
          <p:nvGrpSpPr>
            <p:cNvPr id="77" name="Group 76">
              <a:extLst>
                <a:ext uri="{FF2B5EF4-FFF2-40B4-BE49-F238E27FC236}">
                  <a16:creationId xmlns:a16="http://schemas.microsoft.com/office/drawing/2014/main" id="{22C73325-20D7-3822-6C72-15B3E827CD67}"/>
                </a:ext>
              </a:extLst>
            </p:cNvPr>
            <p:cNvGrpSpPr/>
            <p:nvPr/>
          </p:nvGrpSpPr>
          <p:grpSpPr>
            <a:xfrm>
              <a:off x="910856" y="7802180"/>
              <a:ext cx="12389588" cy="954470"/>
              <a:chOff x="959464" y="7065484"/>
              <a:chExt cx="12389588" cy="954470"/>
            </a:xfrm>
          </p:grpSpPr>
          <p:sp>
            <p:nvSpPr>
              <p:cNvPr id="64" name="Freeform 10">
                <a:extLst>
                  <a:ext uri="{FF2B5EF4-FFF2-40B4-BE49-F238E27FC236}">
                    <a16:creationId xmlns:a16="http://schemas.microsoft.com/office/drawing/2014/main" id="{215338AE-B065-D233-900E-88C6C109FD0E}"/>
                  </a:ext>
                </a:extLst>
              </p:cNvPr>
              <p:cNvSpPr/>
              <p:nvPr/>
            </p:nvSpPr>
            <p:spPr bwMode="auto">
              <a:xfrm>
                <a:off x="959464" y="7065484"/>
                <a:ext cx="12389588" cy="954470"/>
              </a:xfrm>
              <a:custGeom>
                <a:avLst/>
                <a:gdLst/>
                <a:ahLst/>
                <a:cxnLst/>
                <a:rect l="l" t="t" r="r" b="b"/>
                <a:pathLst>
                  <a:path w="2360937" h="143378" extrusionOk="0">
                    <a:moveTo>
                      <a:pt x="43482" y="0"/>
                    </a:moveTo>
                    <a:lnTo>
                      <a:pt x="2317455" y="0"/>
                    </a:lnTo>
                    <a:cubicBezTo>
                      <a:pt x="2341469" y="0"/>
                      <a:pt x="2360937" y="19467"/>
                      <a:pt x="2360937" y="43482"/>
                    </a:cubicBezTo>
                    <a:lnTo>
                      <a:pt x="2360937" y="99896"/>
                    </a:lnTo>
                    <a:cubicBezTo>
                      <a:pt x="2360937" y="123910"/>
                      <a:pt x="2341469" y="143378"/>
                      <a:pt x="2317455" y="143378"/>
                    </a:cubicBezTo>
                    <a:lnTo>
                      <a:pt x="43482" y="143378"/>
                    </a:lnTo>
                    <a:cubicBezTo>
                      <a:pt x="19467" y="143378"/>
                      <a:pt x="0" y="123910"/>
                      <a:pt x="0" y="99896"/>
                    </a:cubicBezTo>
                    <a:lnTo>
                      <a:pt x="0" y="43482"/>
                    </a:lnTo>
                    <a:cubicBezTo>
                      <a:pt x="0" y="19467"/>
                      <a:pt x="19467" y="0"/>
                      <a:pt x="43482" y="0"/>
                    </a:cubicBezTo>
                    <a:close/>
                  </a:path>
                </a:pathLst>
              </a:custGeom>
              <a:solidFill>
                <a:srgbClr val="09592B">
                  <a:alpha val="89804"/>
                </a:srgbClr>
              </a:solidFill>
            </p:spPr>
            <p:txBody>
              <a:bodyPr/>
              <a:lstStyle/>
              <a:p>
                <a:pPr>
                  <a:defRPr/>
                </a:pPr>
                <a:endParaRPr lang="de-DE"/>
              </a:p>
            </p:txBody>
          </p:sp>
          <p:sp>
            <p:nvSpPr>
              <p:cNvPr id="30" name="TextBox 30">
                <a:extLst>
                  <a:ext uri="{FF2B5EF4-FFF2-40B4-BE49-F238E27FC236}">
                    <a16:creationId xmlns:a16="http://schemas.microsoft.com/office/drawing/2014/main" id="{7F158DEC-F090-E31F-F66C-05AA8A75F937}"/>
                  </a:ext>
                </a:extLst>
              </p:cNvPr>
              <p:cNvSpPr txBox="1"/>
              <p:nvPr/>
            </p:nvSpPr>
            <p:spPr bwMode="auto">
              <a:xfrm>
                <a:off x="1206591" y="7246741"/>
                <a:ext cx="11895334" cy="591957"/>
              </a:xfrm>
              <a:prstGeom prst="rect">
                <a:avLst/>
              </a:prstGeom>
              <a:grpFill/>
            </p:spPr>
            <p:txBody>
              <a:bodyPr lIns="0" tIns="0" rIns="0" bIns="0" rtlCol="0" anchor="t">
                <a:spAutoFit/>
              </a:bodyPr>
              <a:lstStyle/>
              <a:p>
                <a:pPr algn="ctr">
                  <a:lnSpc>
                    <a:spcPts val="2199"/>
                  </a:lnSpc>
                  <a:spcBef>
                    <a:spcPts val="0"/>
                  </a:spcBef>
                  <a:defRPr/>
                </a:pPr>
                <a:r>
                  <a:rPr lang="de-DE" sz="2800" spc="-41" dirty="0">
                    <a:solidFill>
                      <a:srgbClr val="FFFFFF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Warum möchtest du ein neues Smartphone? (Weil es kaputt ist, Werbung gesehen hast, </a:t>
                </a:r>
                <a:r>
                  <a:rPr lang="de-DE" sz="2800" spc="-41" dirty="0" err="1">
                    <a:solidFill>
                      <a:srgbClr val="FFFFFF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Freund:innen</a:t>
                </a:r>
                <a:r>
                  <a:rPr lang="de-DE" sz="2800" spc="-41" dirty="0">
                    <a:solidFill>
                      <a:srgbClr val="FFFFFF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ein neues Modell haben usw.)</a:t>
                </a:r>
                <a:endParaRPr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</p:grpSp>
      <p:grpSp>
        <p:nvGrpSpPr>
          <p:cNvPr id="83" name="Group 82">
            <a:extLst>
              <a:ext uri="{FF2B5EF4-FFF2-40B4-BE49-F238E27FC236}">
                <a16:creationId xmlns:a16="http://schemas.microsoft.com/office/drawing/2014/main" id="{14A716FA-12C7-3501-E154-278805A96223}"/>
              </a:ext>
            </a:extLst>
          </p:cNvPr>
          <p:cNvGrpSpPr/>
          <p:nvPr/>
        </p:nvGrpSpPr>
        <p:grpSpPr>
          <a:xfrm>
            <a:off x="910856" y="14076094"/>
            <a:ext cx="12389588" cy="2318270"/>
            <a:chOff x="910856" y="11078780"/>
            <a:chExt cx="12389588" cy="2318270"/>
          </a:xfrm>
        </p:grpSpPr>
        <p:sp>
          <p:nvSpPr>
            <p:cNvPr id="36" name="Freeform 36">
              <a:extLst>
                <a:ext uri="{FF2B5EF4-FFF2-40B4-BE49-F238E27FC236}">
                  <a16:creationId xmlns:a16="http://schemas.microsoft.com/office/drawing/2014/main" id="{1F00C7A9-E72A-C1E2-5062-D70CCC51AC0F}"/>
                </a:ext>
              </a:extLst>
            </p:cNvPr>
            <p:cNvSpPr/>
            <p:nvPr/>
          </p:nvSpPr>
          <p:spPr bwMode="auto">
            <a:xfrm>
              <a:off x="992850" y="11957050"/>
              <a:ext cx="12225600" cy="1440000"/>
            </a:xfrm>
            <a:custGeom>
              <a:avLst/>
              <a:gdLst/>
              <a:ahLst/>
              <a:cxnLst/>
              <a:rect l="l" t="t" r="r" b="b"/>
              <a:pathLst>
                <a:path w="2335859" h="166518" extrusionOk="0">
                  <a:moveTo>
                    <a:pt x="0" y="0"/>
                  </a:moveTo>
                  <a:lnTo>
                    <a:pt x="2335859" y="0"/>
                  </a:lnTo>
                  <a:lnTo>
                    <a:pt x="2335859" y="166518"/>
                  </a:lnTo>
                  <a:lnTo>
                    <a:pt x="0" y="166518"/>
                  </a:lnTo>
                  <a:close/>
                </a:path>
              </a:pathLst>
            </a:custGeom>
            <a:solidFill>
              <a:srgbClr val="FFF3D9"/>
            </a:solidFill>
          </p:spPr>
          <p:txBody>
            <a:bodyPr/>
            <a:lstStyle/>
            <a:p>
              <a:pPr>
                <a:defRPr/>
              </a:pPr>
              <a:endParaRPr lang="de-DE"/>
            </a:p>
          </p:txBody>
        </p:sp>
        <p:grpSp>
          <p:nvGrpSpPr>
            <p:cNvPr id="78" name="Group 77">
              <a:extLst>
                <a:ext uri="{FF2B5EF4-FFF2-40B4-BE49-F238E27FC236}">
                  <a16:creationId xmlns:a16="http://schemas.microsoft.com/office/drawing/2014/main" id="{F555E10B-24AD-A3BD-5807-A00F16D24CFF}"/>
                </a:ext>
              </a:extLst>
            </p:cNvPr>
            <p:cNvGrpSpPr/>
            <p:nvPr/>
          </p:nvGrpSpPr>
          <p:grpSpPr>
            <a:xfrm>
              <a:off x="910856" y="11078780"/>
              <a:ext cx="12389588" cy="954470"/>
              <a:chOff x="959464" y="8572578"/>
              <a:chExt cx="12389588" cy="954470"/>
            </a:xfrm>
          </p:grpSpPr>
          <p:sp>
            <p:nvSpPr>
              <p:cNvPr id="68" name="Freeform 10">
                <a:extLst>
                  <a:ext uri="{FF2B5EF4-FFF2-40B4-BE49-F238E27FC236}">
                    <a16:creationId xmlns:a16="http://schemas.microsoft.com/office/drawing/2014/main" id="{C40350F2-84C1-EBB1-833B-E401592F4F04}"/>
                  </a:ext>
                </a:extLst>
              </p:cNvPr>
              <p:cNvSpPr/>
              <p:nvPr/>
            </p:nvSpPr>
            <p:spPr bwMode="auto">
              <a:xfrm>
                <a:off x="959464" y="8572578"/>
                <a:ext cx="12389588" cy="954470"/>
              </a:xfrm>
              <a:custGeom>
                <a:avLst/>
                <a:gdLst/>
                <a:ahLst/>
                <a:cxnLst/>
                <a:rect l="l" t="t" r="r" b="b"/>
                <a:pathLst>
                  <a:path w="2360937" h="143378" extrusionOk="0">
                    <a:moveTo>
                      <a:pt x="43482" y="0"/>
                    </a:moveTo>
                    <a:lnTo>
                      <a:pt x="2317455" y="0"/>
                    </a:lnTo>
                    <a:cubicBezTo>
                      <a:pt x="2341469" y="0"/>
                      <a:pt x="2360937" y="19467"/>
                      <a:pt x="2360937" y="43482"/>
                    </a:cubicBezTo>
                    <a:lnTo>
                      <a:pt x="2360937" y="99896"/>
                    </a:lnTo>
                    <a:cubicBezTo>
                      <a:pt x="2360937" y="123910"/>
                      <a:pt x="2341469" y="143378"/>
                      <a:pt x="2317455" y="143378"/>
                    </a:cubicBezTo>
                    <a:lnTo>
                      <a:pt x="43482" y="143378"/>
                    </a:lnTo>
                    <a:cubicBezTo>
                      <a:pt x="19467" y="143378"/>
                      <a:pt x="0" y="123910"/>
                      <a:pt x="0" y="99896"/>
                    </a:cubicBezTo>
                    <a:lnTo>
                      <a:pt x="0" y="43482"/>
                    </a:lnTo>
                    <a:cubicBezTo>
                      <a:pt x="0" y="19467"/>
                      <a:pt x="19467" y="0"/>
                      <a:pt x="43482" y="0"/>
                    </a:cubicBezTo>
                    <a:close/>
                  </a:path>
                </a:pathLst>
              </a:custGeom>
              <a:solidFill>
                <a:srgbClr val="09592B">
                  <a:alpha val="89804"/>
                </a:srgbClr>
              </a:solidFill>
            </p:spPr>
            <p:txBody>
              <a:bodyPr/>
              <a:lstStyle/>
              <a:p>
                <a:pPr>
                  <a:defRPr/>
                </a:pPr>
                <a:endParaRPr lang="de-DE"/>
              </a:p>
            </p:txBody>
          </p:sp>
          <p:sp>
            <p:nvSpPr>
              <p:cNvPr id="34" name="TextBox 34">
                <a:extLst>
                  <a:ext uri="{FF2B5EF4-FFF2-40B4-BE49-F238E27FC236}">
                    <a16:creationId xmlns:a16="http://schemas.microsoft.com/office/drawing/2014/main" id="{ED170E36-2B2C-48D5-469C-AF3895F916AF}"/>
                  </a:ext>
                </a:extLst>
              </p:cNvPr>
              <p:cNvSpPr txBox="1"/>
              <p:nvPr/>
            </p:nvSpPr>
            <p:spPr bwMode="auto">
              <a:xfrm>
                <a:off x="1165069" y="8894899"/>
                <a:ext cx="11978379" cy="309828"/>
              </a:xfrm>
              <a:prstGeom prst="rect">
                <a:avLst/>
              </a:prstGeom>
              <a:grpFill/>
            </p:spPr>
            <p:txBody>
              <a:bodyPr wrap="square" lIns="0" tIns="0" rIns="0" bIns="0" rtlCol="0" anchor="t">
                <a:spAutoFit/>
              </a:bodyPr>
              <a:lstStyle/>
              <a:p>
                <a:pPr algn="ctr">
                  <a:lnSpc>
                    <a:spcPts val="2199"/>
                  </a:lnSpc>
                  <a:spcBef>
                    <a:spcPts val="0"/>
                  </a:spcBef>
                  <a:defRPr/>
                </a:pPr>
                <a:r>
                  <a:rPr lang="de-DE" sz="2800" spc="-41" dirty="0">
                    <a:solidFill>
                      <a:srgbClr val="FFFFFF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Funktioniert dein „altes“ Smartphone noch, wenn du ein neues bekommst?</a:t>
                </a:r>
                <a:endParaRPr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</p:grpSp>
      <p:grpSp>
        <p:nvGrpSpPr>
          <p:cNvPr id="81" name="Group 80">
            <a:extLst>
              <a:ext uri="{FF2B5EF4-FFF2-40B4-BE49-F238E27FC236}">
                <a16:creationId xmlns:a16="http://schemas.microsoft.com/office/drawing/2014/main" id="{E1370A0E-0F77-0DEC-0816-A94C69C57207}"/>
              </a:ext>
            </a:extLst>
          </p:cNvPr>
          <p:cNvGrpSpPr/>
          <p:nvPr/>
        </p:nvGrpSpPr>
        <p:grpSpPr>
          <a:xfrm>
            <a:off x="910856" y="7099484"/>
            <a:ext cx="12389588" cy="2318269"/>
            <a:chOff x="910856" y="5592380"/>
            <a:chExt cx="12389588" cy="2318269"/>
          </a:xfrm>
        </p:grpSpPr>
        <p:sp>
          <p:nvSpPr>
            <p:cNvPr id="42" name="Freeform 42">
              <a:extLst>
                <a:ext uri="{FF2B5EF4-FFF2-40B4-BE49-F238E27FC236}">
                  <a16:creationId xmlns:a16="http://schemas.microsoft.com/office/drawing/2014/main" id="{886C97AF-7C78-70A4-A098-58A3A4778CE8}"/>
                </a:ext>
              </a:extLst>
            </p:cNvPr>
            <p:cNvSpPr/>
            <p:nvPr/>
          </p:nvSpPr>
          <p:spPr bwMode="auto">
            <a:xfrm>
              <a:off x="1004943" y="6470649"/>
              <a:ext cx="12201414" cy="1440000"/>
            </a:xfrm>
            <a:custGeom>
              <a:avLst/>
              <a:gdLst/>
              <a:ahLst/>
              <a:cxnLst/>
              <a:rect l="l" t="t" r="r" b="b"/>
              <a:pathLst>
                <a:path w="2323108" h="166518" extrusionOk="0">
                  <a:moveTo>
                    <a:pt x="0" y="0"/>
                  </a:moveTo>
                  <a:lnTo>
                    <a:pt x="2323108" y="0"/>
                  </a:lnTo>
                  <a:lnTo>
                    <a:pt x="2323108" y="166518"/>
                  </a:lnTo>
                  <a:lnTo>
                    <a:pt x="0" y="166518"/>
                  </a:lnTo>
                  <a:close/>
                </a:path>
              </a:pathLst>
            </a:custGeom>
            <a:solidFill>
              <a:srgbClr val="FFF3D9"/>
            </a:solidFill>
          </p:spPr>
          <p:txBody>
            <a:bodyPr/>
            <a:lstStyle/>
            <a:p>
              <a:pPr>
                <a:defRPr/>
              </a:pPr>
              <a:endParaRPr lang="de-DE" dirty="0"/>
            </a:p>
          </p:txBody>
        </p:sp>
        <p:grpSp>
          <p:nvGrpSpPr>
            <p:cNvPr id="76" name="Group 75">
              <a:extLst>
                <a:ext uri="{FF2B5EF4-FFF2-40B4-BE49-F238E27FC236}">
                  <a16:creationId xmlns:a16="http://schemas.microsoft.com/office/drawing/2014/main" id="{D8F7B07C-0E76-B2A1-9FCD-6B79980ABA9F}"/>
                </a:ext>
              </a:extLst>
            </p:cNvPr>
            <p:cNvGrpSpPr/>
            <p:nvPr/>
          </p:nvGrpSpPr>
          <p:grpSpPr>
            <a:xfrm>
              <a:off x="910856" y="5592380"/>
              <a:ext cx="12389588" cy="954470"/>
              <a:chOff x="910856" y="5188250"/>
              <a:chExt cx="12389588" cy="954470"/>
            </a:xfrm>
          </p:grpSpPr>
          <p:sp>
            <p:nvSpPr>
              <p:cNvPr id="61" name="Freeform 10">
                <a:extLst>
                  <a:ext uri="{FF2B5EF4-FFF2-40B4-BE49-F238E27FC236}">
                    <a16:creationId xmlns:a16="http://schemas.microsoft.com/office/drawing/2014/main" id="{678A2379-C118-BD43-DE00-5B006877D4DF}"/>
                  </a:ext>
                </a:extLst>
              </p:cNvPr>
              <p:cNvSpPr/>
              <p:nvPr/>
            </p:nvSpPr>
            <p:spPr bwMode="auto">
              <a:xfrm>
                <a:off x="910856" y="5188250"/>
                <a:ext cx="12389588" cy="954470"/>
              </a:xfrm>
              <a:custGeom>
                <a:avLst/>
                <a:gdLst/>
                <a:ahLst/>
                <a:cxnLst/>
                <a:rect l="l" t="t" r="r" b="b"/>
                <a:pathLst>
                  <a:path w="2360937" h="143378" extrusionOk="0">
                    <a:moveTo>
                      <a:pt x="43482" y="0"/>
                    </a:moveTo>
                    <a:lnTo>
                      <a:pt x="2317455" y="0"/>
                    </a:lnTo>
                    <a:cubicBezTo>
                      <a:pt x="2341469" y="0"/>
                      <a:pt x="2360937" y="19467"/>
                      <a:pt x="2360937" y="43482"/>
                    </a:cubicBezTo>
                    <a:lnTo>
                      <a:pt x="2360937" y="99896"/>
                    </a:lnTo>
                    <a:cubicBezTo>
                      <a:pt x="2360937" y="123910"/>
                      <a:pt x="2341469" y="143378"/>
                      <a:pt x="2317455" y="143378"/>
                    </a:cubicBezTo>
                    <a:lnTo>
                      <a:pt x="43482" y="143378"/>
                    </a:lnTo>
                    <a:cubicBezTo>
                      <a:pt x="19467" y="143378"/>
                      <a:pt x="0" y="123910"/>
                      <a:pt x="0" y="99896"/>
                    </a:cubicBezTo>
                    <a:lnTo>
                      <a:pt x="0" y="43482"/>
                    </a:lnTo>
                    <a:cubicBezTo>
                      <a:pt x="0" y="19467"/>
                      <a:pt x="19467" y="0"/>
                      <a:pt x="43482" y="0"/>
                    </a:cubicBezTo>
                    <a:close/>
                  </a:path>
                </a:pathLst>
              </a:custGeom>
              <a:solidFill>
                <a:srgbClr val="09592B">
                  <a:alpha val="89804"/>
                </a:srgbClr>
              </a:solidFill>
            </p:spPr>
            <p:txBody>
              <a:bodyPr/>
              <a:lstStyle/>
              <a:p>
                <a:pPr>
                  <a:defRPr/>
                </a:pPr>
                <a:endParaRPr lang="de-DE"/>
              </a:p>
            </p:txBody>
          </p:sp>
          <p:sp>
            <p:nvSpPr>
              <p:cNvPr id="26" name="TextBox 26">
                <a:extLst>
                  <a:ext uri="{FF2B5EF4-FFF2-40B4-BE49-F238E27FC236}">
                    <a16:creationId xmlns:a16="http://schemas.microsoft.com/office/drawing/2014/main" id="{8312408A-3782-6109-71F2-2AA10B88E5E6}"/>
                  </a:ext>
                </a:extLst>
              </p:cNvPr>
              <p:cNvSpPr txBox="1"/>
              <p:nvPr/>
            </p:nvSpPr>
            <p:spPr bwMode="auto">
              <a:xfrm>
                <a:off x="1190192" y="5510571"/>
                <a:ext cx="11830916" cy="309828"/>
              </a:xfrm>
              <a:prstGeom prst="rect">
                <a:avLst/>
              </a:prstGeom>
              <a:grpFill/>
            </p:spPr>
            <p:txBody>
              <a:bodyPr lIns="0" tIns="0" rIns="0" bIns="0" rtlCol="0" anchor="t">
                <a:spAutoFit/>
              </a:bodyPr>
              <a:lstStyle/>
              <a:p>
                <a:pPr algn="ctr">
                  <a:lnSpc>
                    <a:spcPts val="2199"/>
                  </a:lnSpc>
                  <a:spcBef>
                    <a:spcPts val="0"/>
                  </a:spcBef>
                  <a:defRPr/>
                </a:pPr>
                <a:r>
                  <a:rPr lang="de-DE" sz="2800" spc="-41" dirty="0">
                    <a:solidFill>
                      <a:srgbClr val="FFFFFF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Wie oft fragst du nach einem neuen Smartphone? Bekommst du es dann auch?</a:t>
                </a:r>
                <a:endParaRPr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</p:grpSp>
      <p:sp>
        <p:nvSpPr>
          <p:cNvPr id="50" name="Freeform 50">
            <a:extLst>
              <a:ext uri="{FF2B5EF4-FFF2-40B4-BE49-F238E27FC236}">
                <a16:creationId xmlns:a16="http://schemas.microsoft.com/office/drawing/2014/main" id="{6F4CFFAF-4681-F568-F3AB-D26F0EAF50CD}"/>
              </a:ext>
            </a:extLst>
          </p:cNvPr>
          <p:cNvSpPr/>
          <p:nvPr/>
        </p:nvSpPr>
        <p:spPr bwMode="auto">
          <a:xfrm flipH="1">
            <a:off x="11296650" y="16846198"/>
            <a:ext cx="3178634" cy="1789772"/>
          </a:xfrm>
          <a:custGeom>
            <a:avLst/>
            <a:gdLst/>
            <a:ahLst/>
            <a:cxnLst/>
            <a:rect l="l" t="t" r="r" b="b"/>
            <a:pathLst>
              <a:path w="3380317" h="1903332" extrusionOk="0">
                <a:moveTo>
                  <a:pt x="3380316" y="0"/>
                </a:moveTo>
                <a:lnTo>
                  <a:pt x="0" y="0"/>
                </a:lnTo>
                <a:lnTo>
                  <a:pt x="0" y="1903331"/>
                </a:lnTo>
                <a:lnTo>
                  <a:pt x="3380316" y="1903331"/>
                </a:lnTo>
                <a:lnTo>
                  <a:pt x="3380316" y="0"/>
                </a:lnTo>
                <a:close/>
              </a:path>
            </a:pathLst>
          </a:custGeom>
          <a:blipFill>
            <a:blip r:embed="rId3"/>
            <a:stretch/>
          </a:blipFill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6" name="TextBox 56">
            <a:extLst>
              <a:ext uri="{FF2B5EF4-FFF2-40B4-BE49-F238E27FC236}">
                <a16:creationId xmlns:a16="http://schemas.microsoft.com/office/drawing/2014/main" id="{526CF666-95AA-0492-D8FD-5DF16A98C077}"/>
              </a:ext>
            </a:extLst>
          </p:cNvPr>
          <p:cNvSpPr txBox="1"/>
          <p:nvPr/>
        </p:nvSpPr>
        <p:spPr bwMode="auto">
          <a:xfrm>
            <a:off x="0" y="712857"/>
            <a:ext cx="14211300" cy="223138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defRPr/>
            </a:pPr>
            <a:r>
              <a:rPr lang="en-US" sz="7500" dirty="0">
                <a:solidFill>
                  <a:srgbClr val="09592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MEIN SMARTPHONE UND ICH</a:t>
            </a:r>
          </a:p>
          <a:p>
            <a:pPr algn="ctr">
              <a:defRPr/>
            </a:pPr>
            <a:r>
              <a:rPr lang="de-DE" sz="3500" dirty="0">
                <a:solidFill>
                  <a:srgbClr val="09592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DISKUSSIONSEINSTIEG: REFLEKTIERE DEINEN EIGENEN UMGANG MIT DIGITALEN GERÄTEN</a:t>
            </a:r>
            <a:endParaRPr lang="de-DE" sz="75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Рисунок 81">
            <a:extLst>
              <a:ext uri="{FF2B5EF4-FFF2-40B4-BE49-F238E27FC236}">
                <a16:creationId xmlns:a16="http://schemas.microsoft.com/office/drawing/2014/main" id="{9569412B-5E33-8F6B-76F4-36F8B1BFD5B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>
            <a:off x="366985" y="19258038"/>
            <a:ext cx="1366451" cy="482400"/>
          </a:xfrm>
          <a:prstGeom prst="rect">
            <a:avLst/>
          </a:prstGeom>
        </p:spPr>
      </p:pic>
      <p:pic>
        <p:nvPicPr>
          <p:cNvPr id="47" name="Grafik 22">
            <a:extLst>
              <a:ext uri="{FF2B5EF4-FFF2-40B4-BE49-F238E27FC236}">
                <a16:creationId xmlns:a16="http://schemas.microsoft.com/office/drawing/2014/main" id="{B73BBCE8-6B64-21CB-3C8E-264EEA78949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70903" y="18507378"/>
            <a:ext cx="1362533" cy="565200"/>
          </a:xfrm>
          <a:prstGeom prst="rect">
            <a:avLst/>
          </a:prstGeom>
        </p:spPr>
      </p:pic>
      <p:sp>
        <p:nvSpPr>
          <p:cNvPr id="49" name="object 75">
            <a:extLst>
              <a:ext uri="{FF2B5EF4-FFF2-40B4-BE49-F238E27FC236}">
                <a16:creationId xmlns:a16="http://schemas.microsoft.com/office/drawing/2014/main" id="{D7F66DB0-3CE7-5C9B-F036-F97E0AB5CF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2414" y="18504078"/>
            <a:ext cx="4077836" cy="1236360"/>
          </a:xfrm>
          <a:prstGeom prst="rect">
            <a:avLst/>
          </a:prstGeom>
          <a:noFill/>
          <a:ln>
            <a:noFill/>
          </a:ln>
        </p:spPr>
        <p:txBody>
          <a:bodyPr rot="0" vert="horz" wrap="square" lIns="0" tIns="45719" rIns="0" bIns="0" anchor="t" anchorCtr="0" upright="1">
            <a:noAutofit/>
          </a:bodyPr>
          <a:lstStyle/>
          <a:p>
            <a:pPr marR="8890">
              <a:spcAft>
                <a:spcPts val="800"/>
              </a:spcAft>
              <a:defRPr/>
            </a:pPr>
            <a:r>
              <a:rPr lang="de-DE" sz="1400" spc="-35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Impressum: </a:t>
            </a:r>
            <a:endParaRPr lang="de-DE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R="8890">
              <a:spcAft>
                <a:spcPts val="800"/>
              </a:spcAft>
              <a:defRPr/>
            </a:pPr>
            <a:r>
              <a:rPr lang="de-DE" sz="1400" spc="-35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Arbeitsbereich Pädagogik in der Digitalität, </a:t>
            </a:r>
            <a:br>
              <a:rPr lang="de-DE" sz="1400" spc="-35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</a:br>
            <a:r>
              <a:rPr lang="de-DE" sz="1400" spc="-35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Arbeitsbereich Medienpädagogik</a:t>
            </a:r>
            <a:br>
              <a:rPr lang="de-DE" sz="1400" spc="-35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</a:br>
            <a:r>
              <a:rPr lang="de-DE" sz="1400" spc="-35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am Institut für Allgemeine Pädagogik und Berufspädagogik, Technische Universität Darmstadt, 2024.</a:t>
            </a:r>
            <a:endParaRPr lang="de-DE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37AC4EEF-F742-B4C7-418C-BD8448B147E0}"/>
              </a:ext>
            </a:extLst>
          </p:cNvPr>
          <p:cNvSpPr txBox="1"/>
          <p:nvPr/>
        </p:nvSpPr>
        <p:spPr bwMode="auto">
          <a:xfrm>
            <a:off x="6545818" y="19334658"/>
            <a:ext cx="11196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Seite 2/3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A64E75E-BED9-24F6-169F-D4815CB4B6DF}"/>
              </a:ext>
            </a:extLst>
          </p:cNvPr>
          <p:cNvSpPr txBox="1"/>
          <p:nvPr/>
        </p:nvSpPr>
        <p:spPr bwMode="auto">
          <a:xfrm>
            <a:off x="10001250" y="19021911"/>
            <a:ext cx="3902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basierend auf Materialien von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Szucsich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Sankofi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(PH Wien, 2024) im EU-geförderten Projekt Teacher Academy Project – Teaching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Sustainability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(TAP-TS).</a:t>
            </a:r>
          </a:p>
        </p:txBody>
      </p:sp>
    </p:spTree>
    <p:extLst>
      <p:ext uri="{BB962C8B-B14F-4D97-AF65-F5344CB8AC3E}">
        <p14:creationId xmlns:p14="http://schemas.microsoft.com/office/powerpoint/2010/main" val="25935258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C36EDEFF-29E8-2442-1DC7-EB84E691EBAD}"/>
              </a:ext>
            </a:extLst>
          </p:cNvPr>
          <p:cNvSpPr/>
          <p:nvPr/>
        </p:nvSpPr>
        <p:spPr>
          <a:xfrm rot="287382">
            <a:off x="10460235" y="14815091"/>
            <a:ext cx="3670589" cy="2021443"/>
          </a:xfrm>
          <a:prstGeom prst="ellipse">
            <a:avLst/>
          </a:prstGeom>
          <a:solidFill>
            <a:srgbClr val="FFFFFF">
              <a:alpha val="61176"/>
            </a:srgbClr>
          </a:solidFill>
          <a:ln>
            <a:solidFill>
              <a:srgbClr val="70AD47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Freeform 7"/>
          <p:cNvSpPr/>
          <p:nvPr/>
        </p:nvSpPr>
        <p:spPr bwMode="auto">
          <a:xfrm>
            <a:off x="1747723" y="2684135"/>
            <a:ext cx="10640830" cy="2767923"/>
          </a:xfrm>
          <a:custGeom>
            <a:avLst/>
            <a:gdLst/>
            <a:ahLst/>
            <a:cxnLst/>
            <a:rect l="l" t="t" r="r" b="b"/>
            <a:pathLst>
              <a:path w="2027697" h="414593" extrusionOk="0">
                <a:moveTo>
                  <a:pt x="50628" y="0"/>
                </a:moveTo>
                <a:lnTo>
                  <a:pt x="1977069" y="0"/>
                </a:lnTo>
                <a:cubicBezTo>
                  <a:pt x="1990497" y="0"/>
                  <a:pt x="2003374" y="5334"/>
                  <a:pt x="2012868" y="14829"/>
                </a:cubicBezTo>
                <a:cubicBezTo>
                  <a:pt x="2022363" y="24323"/>
                  <a:pt x="2027697" y="37200"/>
                  <a:pt x="2027697" y="50628"/>
                </a:cubicBezTo>
                <a:lnTo>
                  <a:pt x="2027697" y="363966"/>
                </a:lnTo>
                <a:cubicBezTo>
                  <a:pt x="2027697" y="391927"/>
                  <a:pt x="2005030" y="414593"/>
                  <a:pt x="1977069" y="414593"/>
                </a:cubicBezTo>
                <a:lnTo>
                  <a:pt x="50628" y="414593"/>
                </a:lnTo>
                <a:cubicBezTo>
                  <a:pt x="37200" y="414593"/>
                  <a:pt x="24323" y="409260"/>
                  <a:pt x="14829" y="399765"/>
                </a:cubicBezTo>
                <a:cubicBezTo>
                  <a:pt x="5334" y="390270"/>
                  <a:pt x="0" y="377393"/>
                  <a:pt x="0" y="363966"/>
                </a:cubicBezTo>
                <a:lnTo>
                  <a:pt x="0" y="50628"/>
                </a:lnTo>
                <a:cubicBezTo>
                  <a:pt x="0" y="37200"/>
                  <a:pt x="5334" y="24323"/>
                  <a:pt x="14829" y="14829"/>
                </a:cubicBezTo>
                <a:cubicBezTo>
                  <a:pt x="24323" y="5334"/>
                  <a:pt x="37200" y="0"/>
                  <a:pt x="50628" y="0"/>
                </a:cubicBezTo>
                <a:close/>
              </a:path>
            </a:pathLst>
          </a:custGeom>
          <a:solidFill>
            <a:srgbClr val="FFFFFF">
              <a:alpha val="61176"/>
            </a:srgbClr>
          </a:solidFill>
          <a:ln w="19050">
            <a:solidFill>
              <a:srgbClr val="70AD47"/>
            </a:solidFill>
          </a:ln>
        </p:spPr>
        <p:txBody>
          <a:bodyPr anchor="ctr"/>
          <a:lstStyle/>
          <a:p>
            <a:pPr>
              <a:lnSpc>
                <a:spcPts val="3422"/>
              </a:lnSpc>
              <a:defRPr/>
            </a:pPr>
            <a:r>
              <a:rPr lang="de-DE" sz="2800" spc="-65" dirty="0">
                <a:latin typeface="Calibri Light" panose="020F0302020204030204" pitchFamily="34" charset="0"/>
                <a:cs typeface="Calibri Light" panose="020F0302020204030204" pitchFamily="34" charset="0"/>
              </a:rPr>
              <a:t>Hast du ein eigenes Smartphone? Bist du damit zufrieden? Oder wie soll ein zukünftiges Smartphone deiner Meinung nach aussehen?</a:t>
            </a:r>
          </a:p>
          <a:p>
            <a:pPr>
              <a:lnSpc>
                <a:spcPts val="3422"/>
              </a:lnSpc>
              <a:defRPr/>
            </a:pPr>
            <a:endParaRPr lang="de-DE" sz="28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>
              <a:lnSpc>
                <a:spcPts val="3422"/>
              </a:lnSpc>
              <a:defRPr/>
            </a:pPr>
            <a:r>
              <a:rPr lang="de-DE" sz="3200" b="1" spc="-65" dirty="0">
                <a:latin typeface="Calibri" panose="020F0502020204030204" pitchFamily="34" charset="0"/>
                <a:cs typeface="Calibri" panose="020F0502020204030204" pitchFamily="34" charset="0"/>
              </a:rPr>
              <a:t>Deine Aufgabe: </a:t>
            </a:r>
            <a:r>
              <a:rPr lang="de-DE" sz="2800" spc="-65" dirty="0">
                <a:latin typeface="Calibri Light" panose="020F0302020204030204" pitchFamily="34" charset="0"/>
                <a:cs typeface="Calibri Light" panose="020F0302020204030204" pitchFamily="34" charset="0"/>
              </a:rPr>
              <a:t>Zeichne oder schreibe, welche Eigenschaften ein (nachhaltigeres) Smartphone der Zukunft für dich haben sollte. </a:t>
            </a:r>
            <a:endParaRPr lang="de-DE" sz="28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9" name="TextBox 9"/>
          <p:cNvSpPr txBox="1"/>
          <p:nvPr/>
        </p:nvSpPr>
        <p:spPr bwMode="auto">
          <a:xfrm rot="156072">
            <a:off x="10885394" y="15310067"/>
            <a:ext cx="2826349" cy="115416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008"/>
              </a:lnSpc>
              <a:spcBef>
                <a:spcPts val="0"/>
              </a:spcBef>
              <a:defRPr/>
            </a:pPr>
            <a:r>
              <a:rPr lang="de-DE" sz="2800" spc="-57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Wie sieht dein Traum-Smartphone aus? Beschreibe es!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10" name="Group 10"/>
          <p:cNvGrpSpPr/>
          <p:nvPr/>
        </p:nvGrpSpPr>
        <p:grpSpPr bwMode="auto">
          <a:xfrm>
            <a:off x="6440612" y="17110754"/>
            <a:ext cx="7496041" cy="1532679"/>
            <a:chOff x="0" y="0"/>
            <a:chExt cx="2027697" cy="414593"/>
          </a:xfrm>
        </p:grpSpPr>
        <p:sp>
          <p:nvSpPr>
            <p:cNvPr id="11" name="Freeform 11"/>
            <p:cNvSpPr/>
            <p:nvPr/>
          </p:nvSpPr>
          <p:spPr bwMode="auto">
            <a:xfrm>
              <a:off x="0" y="0"/>
              <a:ext cx="2027697" cy="414593"/>
            </a:xfrm>
            <a:custGeom>
              <a:avLst/>
              <a:gdLst/>
              <a:ahLst/>
              <a:cxnLst/>
              <a:rect l="l" t="t" r="r" b="b"/>
              <a:pathLst>
                <a:path w="2027697" h="414593" extrusionOk="0">
                  <a:moveTo>
                    <a:pt x="71867" y="0"/>
                  </a:moveTo>
                  <a:lnTo>
                    <a:pt x="1955830" y="0"/>
                  </a:lnTo>
                  <a:cubicBezTo>
                    <a:pt x="1974890" y="0"/>
                    <a:pt x="1993170" y="7572"/>
                    <a:pt x="2006647" y="21049"/>
                  </a:cubicBezTo>
                  <a:cubicBezTo>
                    <a:pt x="2020125" y="34527"/>
                    <a:pt x="2027697" y="52807"/>
                    <a:pt x="2027697" y="71867"/>
                  </a:cubicBezTo>
                  <a:lnTo>
                    <a:pt x="2027697" y="342726"/>
                  </a:lnTo>
                  <a:cubicBezTo>
                    <a:pt x="2027697" y="361787"/>
                    <a:pt x="2020125" y="380066"/>
                    <a:pt x="2006647" y="393544"/>
                  </a:cubicBezTo>
                  <a:cubicBezTo>
                    <a:pt x="1993170" y="407022"/>
                    <a:pt x="1974890" y="414593"/>
                    <a:pt x="1955830" y="414593"/>
                  </a:cubicBezTo>
                  <a:lnTo>
                    <a:pt x="71867" y="414593"/>
                  </a:lnTo>
                  <a:cubicBezTo>
                    <a:pt x="52807" y="414593"/>
                    <a:pt x="34527" y="407022"/>
                    <a:pt x="21049" y="393544"/>
                  </a:cubicBezTo>
                  <a:cubicBezTo>
                    <a:pt x="7572" y="380066"/>
                    <a:pt x="0" y="361787"/>
                    <a:pt x="0" y="342726"/>
                  </a:cubicBezTo>
                  <a:lnTo>
                    <a:pt x="0" y="71867"/>
                  </a:lnTo>
                  <a:cubicBezTo>
                    <a:pt x="0" y="52807"/>
                    <a:pt x="7572" y="34527"/>
                    <a:pt x="21049" y="21049"/>
                  </a:cubicBezTo>
                  <a:cubicBezTo>
                    <a:pt x="34527" y="7572"/>
                    <a:pt x="52807" y="0"/>
                    <a:pt x="71867" y="0"/>
                  </a:cubicBezTo>
                  <a:close/>
                </a:path>
              </a:pathLst>
            </a:custGeom>
            <a:solidFill>
              <a:srgbClr val="FFFFFF">
                <a:alpha val="61176"/>
              </a:srgbClr>
            </a:solidFill>
            <a:ln w="19050">
              <a:solidFill>
                <a:srgbClr val="70AD47"/>
              </a:solidFill>
            </a:ln>
          </p:spPr>
          <p:txBody>
            <a:bodyPr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2" name="TextBox 12"/>
            <p:cNvSpPr txBox="1"/>
            <p:nvPr/>
          </p:nvSpPr>
          <p:spPr bwMode="auto">
            <a:xfrm>
              <a:off x="0" y="57150"/>
              <a:ext cx="2027697" cy="357443"/>
            </a:xfrm>
            <a:prstGeom prst="rect">
              <a:avLst/>
            </a:prstGeom>
            <a:grpFill/>
          </p:spPr>
          <p:txBody>
            <a:bodyPr lIns="47769" tIns="47769" rIns="47769" bIns="47769" rtlCol="0" anchor="ctr"/>
            <a:lstStyle/>
            <a:p>
              <a:pPr algn="ctr">
                <a:lnSpc>
                  <a:spcPts val="3409"/>
                </a:lnSpc>
                <a:defRPr/>
              </a:pPr>
              <a:endParaRPr/>
            </a:p>
          </p:txBody>
        </p:sp>
      </p:grpSp>
      <p:sp>
        <p:nvSpPr>
          <p:cNvPr id="13" name="Freeform 13"/>
          <p:cNvSpPr/>
          <p:nvPr/>
        </p:nvSpPr>
        <p:spPr bwMode="auto">
          <a:xfrm>
            <a:off x="11649819" y="13324420"/>
            <a:ext cx="2669174" cy="1502913"/>
          </a:xfrm>
          <a:custGeom>
            <a:avLst/>
            <a:gdLst/>
            <a:ahLst/>
            <a:cxnLst/>
            <a:rect l="l" t="t" r="r" b="b"/>
            <a:pathLst>
              <a:path w="2838532" h="1598272" extrusionOk="0">
                <a:moveTo>
                  <a:pt x="0" y="0"/>
                </a:moveTo>
                <a:lnTo>
                  <a:pt x="2838532" y="0"/>
                </a:lnTo>
                <a:lnTo>
                  <a:pt x="2838532" y="1598272"/>
                </a:lnTo>
                <a:lnTo>
                  <a:pt x="0" y="1598272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/>
          </a:blipFill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21" name="Freeform 21"/>
          <p:cNvSpPr/>
          <p:nvPr/>
        </p:nvSpPr>
        <p:spPr bwMode="auto">
          <a:xfrm>
            <a:off x="2514980" y="5784850"/>
            <a:ext cx="9181340" cy="10841792"/>
          </a:xfrm>
          <a:custGeom>
            <a:avLst/>
            <a:gdLst/>
            <a:ahLst/>
            <a:cxnLst/>
            <a:rect l="l" t="t" r="r" b="b"/>
            <a:pathLst>
              <a:path w="9763892" h="11529698" extrusionOk="0">
                <a:moveTo>
                  <a:pt x="0" y="0"/>
                </a:moveTo>
                <a:lnTo>
                  <a:pt x="9763892" y="0"/>
                </a:lnTo>
                <a:lnTo>
                  <a:pt x="9763892" y="11529698"/>
                </a:lnTo>
                <a:lnTo>
                  <a:pt x="0" y="11529698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rcRect l="7657" r="7657"/>
            <a:stretch/>
          </a:blipFill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26" name="TextBox 26"/>
          <p:cNvSpPr txBox="1"/>
          <p:nvPr/>
        </p:nvSpPr>
        <p:spPr bwMode="auto">
          <a:xfrm>
            <a:off x="247649" y="717302"/>
            <a:ext cx="13689003" cy="141872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7372"/>
              </a:lnSpc>
              <a:defRPr/>
            </a:pPr>
            <a:r>
              <a:rPr lang="de-DE" sz="7500" dirty="0">
                <a:solidFill>
                  <a:srgbClr val="09592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MEIN ZUKÜNFTIGES SMARTPHONE</a:t>
            </a:r>
            <a:endParaRPr sz="7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ts val="3317"/>
              </a:lnSpc>
              <a:defRPr/>
            </a:pPr>
            <a:r>
              <a:rPr lang="de-DE" sz="4500" dirty="0">
                <a:solidFill>
                  <a:srgbClr val="09592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ENTWIRF DAS SMARTPHONE DER ZUKUNFT</a:t>
            </a:r>
            <a:endParaRPr sz="45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" name="TextBox 27"/>
          <p:cNvSpPr txBox="1"/>
          <p:nvPr/>
        </p:nvSpPr>
        <p:spPr bwMode="auto">
          <a:xfrm>
            <a:off x="6779584" y="17446206"/>
            <a:ext cx="6818097" cy="86177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defRPr/>
            </a:pPr>
            <a:r>
              <a:rPr lang="de-DE" sz="2800" spc="-65" dirty="0">
                <a:latin typeface="Calibri Light" panose="020F0302020204030204" pitchFamily="34" charset="0"/>
                <a:cs typeface="Calibri Light" panose="020F0302020204030204" pitchFamily="34" charset="0"/>
              </a:rPr>
              <a:t>Was sollte das Smartphone der Zukunft haben/nicht haben, um die Umwelt zu schützen?</a:t>
            </a:r>
            <a:endParaRPr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14B6F6F5-9A7F-002F-1D69-DE4B820B289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0916774" y="4759976"/>
            <a:ext cx="1981200" cy="1981200"/>
          </a:xfrm>
          <a:prstGeom prst="rect">
            <a:avLst/>
          </a:prstGeom>
        </p:spPr>
      </p:pic>
      <p:pic>
        <p:nvPicPr>
          <p:cNvPr id="18" name="Рисунок 81">
            <a:extLst>
              <a:ext uri="{FF2B5EF4-FFF2-40B4-BE49-F238E27FC236}">
                <a16:creationId xmlns:a16="http://schemas.microsoft.com/office/drawing/2014/main" id="{B49E172A-E60A-A46C-764A-E684A26B7A6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/>
        </p:blipFill>
        <p:spPr bwMode="auto">
          <a:xfrm>
            <a:off x="366985" y="19258038"/>
            <a:ext cx="1366451" cy="482400"/>
          </a:xfrm>
          <a:prstGeom prst="rect">
            <a:avLst/>
          </a:prstGeom>
        </p:spPr>
      </p:pic>
      <p:pic>
        <p:nvPicPr>
          <p:cNvPr id="19" name="Grafik 22">
            <a:extLst>
              <a:ext uri="{FF2B5EF4-FFF2-40B4-BE49-F238E27FC236}">
                <a16:creationId xmlns:a16="http://schemas.microsoft.com/office/drawing/2014/main" id="{948CC87C-A1EC-E775-9151-F6C6A920274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70903" y="18507378"/>
            <a:ext cx="1362533" cy="565200"/>
          </a:xfrm>
          <a:prstGeom prst="rect">
            <a:avLst/>
          </a:prstGeom>
        </p:spPr>
      </p:pic>
      <p:sp>
        <p:nvSpPr>
          <p:cNvPr id="20" name="object 75">
            <a:extLst>
              <a:ext uri="{FF2B5EF4-FFF2-40B4-BE49-F238E27FC236}">
                <a16:creationId xmlns:a16="http://schemas.microsoft.com/office/drawing/2014/main" id="{D6239AB1-2076-2F12-5461-404E0E725C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2414" y="18504078"/>
            <a:ext cx="4077836" cy="1236360"/>
          </a:xfrm>
          <a:prstGeom prst="rect">
            <a:avLst/>
          </a:prstGeom>
          <a:noFill/>
          <a:ln>
            <a:noFill/>
          </a:ln>
        </p:spPr>
        <p:txBody>
          <a:bodyPr rot="0" vert="horz" wrap="square" lIns="0" tIns="45719" rIns="0" bIns="0" anchor="t" anchorCtr="0" upright="1">
            <a:noAutofit/>
          </a:bodyPr>
          <a:lstStyle/>
          <a:p>
            <a:pPr marR="8890">
              <a:spcAft>
                <a:spcPts val="800"/>
              </a:spcAft>
              <a:defRPr/>
            </a:pPr>
            <a:r>
              <a:rPr lang="de-DE" sz="1400" spc="-35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Impressum: </a:t>
            </a:r>
            <a:endParaRPr lang="de-DE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R="8890">
              <a:spcAft>
                <a:spcPts val="800"/>
              </a:spcAft>
              <a:defRPr/>
            </a:pPr>
            <a:r>
              <a:rPr lang="de-DE" sz="1400" spc="-35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Arbeitsbereich Pädagogik in der Digitalität, </a:t>
            </a:r>
            <a:br>
              <a:rPr lang="de-DE" sz="1400" spc="-35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</a:br>
            <a:r>
              <a:rPr lang="de-DE" sz="1400" spc="-35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Arbeitsbereich Medienpädagogik</a:t>
            </a:r>
            <a:br>
              <a:rPr lang="de-DE" sz="1400" spc="-35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</a:br>
            <a:r>
              <a:rPr lang="de-DE" sz="1400" spc="-35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am Institut für Allgemeine Pädagogik und Berufspädagogik, Technische Universität Darmstadt, 2024.</a:t>
            </a:r>
            <a:endParaRPr lang="de-DE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3CE0748-4FE7-D165-EA3C-1DA2DD092889}"/>
              </a:ext>
            </a:extLst>
          </p:cNvPr>
          <p:cNvSpPr txBox="1"/>
          <p:nvPr/>
        </p:nvSpPr>
        <p:spPr bwMode="auto">
          <a:xfrm>
            <a:off x="6545818" y="19334658"/>
            <a:ext cx="11196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Seite 3/3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E83BA5B-BE77-6900-14F4-27D6064F647E}"/>
              </a:ext>
            </a:extLst>
          </p:cNvPr>
          <p:cNvSpPr txBox="1"/>
          <p:nvPr/>
        </p:nvSpPr>
        <p:spPr bwMode="auto">
          <a:xfrm>
            <a:off x="10001250" y="19021911"/>
            <a:ext cx="3902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basierend auf Materialien von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Szucsich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Sankofi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(PH Wien, 2024) im EU-geförderten Projekt Teacher Academy Project – Teaching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Sustainability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(TAP-TS).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639</Words>
  <Application>Microsoft Office PowerPoint</Application>
  <DocSecurity>0</DocSecurity>
  <PresentationFormat>Custom</PresentationFormat>
  <Paragraphs>53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Aptos</vt:lpstr>
      <vt:lpstr>Aptos Display</vt:lpstr>
      <vt:lpstr>Arial</vt:lpstr>
      <vt:lpstr>Calibri</vt:lpstr>
      <vt:lpstr>Calibri Light</vt:lpstr>
      <vt:lpstr>More Sugar Thin</vt:lpstr>
      <vt:lpstr>Trebuchet MS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TAP TS_Workshop 1: Unblack the Box</dc:title>
  <dc:subject/>
  <dc:creator>Petra Szucsich</dc:creator>
  <cp:keywords>DAFhA0TPv1k,BAFbCIvappY</cp:keywords>
  <dc:description/>
  <cp:lastModifiedBy>Pia Ho</cp:lastModifiedBy>
  <cp:revision>60</cp:revision>
  <dcterms:created xsi:type="dcterms:W3CDTF">2023-06-22T08:39:39Z</dcterms:created>
  <dcterms:modified xsi:type="dcterms:W3CDTF">2024-12-03T15:28:15Z</dcterms:modified>
  <cp:category/>
  <dc:identifier/>
  <cp:contentStatus/>
  <dc:language/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2023-06-22T00:00:00Z</vt:filetime>
  </property>
  <property fmtid="{D5CDD505-2E9C-101B-9397-08002B2CF9AE}" pid="3" name="Creator">
    <vt:lpwstr>Canva</vt:lpwstr>
  </property>
  <property fmtid="{D5CDD505-2E9C-101B-9397-08002B2CF9AE}" pid="4" name="LastSaved">
    <vt:filetime>2023-06-22T00:00:00Z</vt:filetime>
  </property>
  <property fmtid="{D5CDD505-2E9C-101B-9397-08002B2CF9AE}" pid="5" name="Producer">
    <vt:lpwstr>Canva</vt:lpwstr>
  </property>
</Properties>
</file>