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4" r:id="rId1"/>
  </p:sldMasterIdLst>
  <p:notesMasterIdLst>
    <p:notesMasterId r:id="rId7"/>
  </p:notesMasterIdLst>
  <p:handoutMasterIdLst>
    <p:handoutMasterId r:id="rId8"/>
  </p:handoutMasterIdLst>
  <p:sldIdLst>
    <p:sldId id="263" r:id="rId2"/>
    <p:sldId id="257" r:id="rId3"/>
    <p:sldId id="259" r:id="rId4"/>
    <p:sldId id="258" r:id="rId5"/>
    <p:sldId id="264" r:id="rId6"/>
  </p:sldIdLst>
  <p:sldSz cx="14211300" cy="20104100"/>
  <p:notesSz cx="14211300" cy="201041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1DCA44-8CF2-B5D5-AA79-4DF646EA0BE5}" name="Pia Ho" initials="PH" userId="68000ff878e6eebc" providerId="Windows Live"/>
  <p188:author id="{4B410986-FBC2-D095-6BC5-B948EABCA4FE}" name="anonym" initials="anonym" userId="anonym"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ia Hornickel" initials="PH" lastIdx="13" clrIdx="0"/>
  <p:cmAuthor id="2" name="Pia Ho" initials="PH" lastIdx="6" clrIdx="1">
    <p:extLst>
      <p:ext uri="{19B8F6BF-5375-455C-9EA6-DF929625EA0E}">
        <p15:presenceInfo xmlns:p15="http://schemas.microsoft.com/office/powerpoint/2012/main" userId="68000ff878e6eeb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FFFFFF"/>
    <a:srgbClr val="09592B"/>
    <a:srgbClr val="CCFFFF"/>
    <a:srgbClr val="000000"/>
    <a:srgbClr val="99D490"/>
    <a:srgbClr val="C6D88B"/>
    <a:srgbClr val="F5F5EF"/>
    <a:srgbClr val="FF3131"/>
    <a:srgbClr val="5D1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43" autoAdjust="0"/>
  </p:normalViewPr>
  <p:slideViewPr>
    <p:cSldViewPr>
      <p:cViewPr varScale="1">
        <p:scale>
          <a:sx n="30" d="100"/>
          <a:sy n="30" d="100"/>
        </p:scale>
        <p:origin x="2193" y="78"/>
      </p:cViewPr>
      <p:guideLst>
        <p:guide orient="horz" pos="2880"/>
        <p:guide pos="2160"/>
      </p:guideLst>
    </p:cSldViewPr>
  </p:slideViewPr>
  <p:notesTextViewPr>
    <p:cViewPr>
      <p:scale>
        <a:sx n="1" d="1"/>
        <a:sy n="1" d="1"/>
      </p:scale>
      <p:origin x="0" y="0"/>
    </p:cViewPr>
  </p:notesTextViewPr>
  <p:notesViewPr>
    <p:cSldViewPr>
      <p:cViewPr varScale="1">
        <p:scale>
          <a:sx n="55" d="100"/>
          <a:sy n="55" d="100"/>
        </p:scale>
        <p:origin x="431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dith Hoehling" userId="1478783fd635d267" providerId="LiveId" clId="{1F02EB92-B4DB-439C-BDD8-BD0A33957F09}"/>
    <pc:docChg chg="modSld">
      <pc:chgData name="Judith Hoehling" userId="1478783fd635d267" providerId="LiveId" clId="{1F02EB92-B4DB-439C-BDD8-BD0A33957F09}" dt="2024-12-08T08:06:50.181" v="1" actId="20577"/>
      <pc:docMkLst>
        <pc:docMk/>
      </pc:docMkLst>
      <pc:sldChg chg="modSp mod">
        <pc:chgData name="Judith Hoehling" userId="1478783fd635d267" providerId="LiveId" clId="{1F02EB92-B4DB-439C-BDD8-BD0A33957F09}" dt="2024-12-08T08:06:50.181" v="1" actId="20577"/>
        <pc:sldMkLst>
          <pc:docMk/>
          <pc:sldMk cId="3688308577" sldId="264"/>
        </pc:sldMkLst>
        <pc:spChg chg="mod">
          <ac:chgData name="Judith Hoehling" userId="1478783fd635d267" providerId="LiveId" clId="{1F02EB92-B4DB-439C-BDD8-BD0A33957F09}" dt="2024-12-08T08:06:50.181" v="1" actId="20577"/>
          <ac:spMkLst>
            <pc:docMk/>
            <pc:sldMk cId="3688308577" sldId="264"/>
            <ac:spMk id="24" creationId="{B1EA2440-4611-3239-57EF-03950E72457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921104-9304-74AE-97BD-E83B298DD335}"/>
              </a:ext>
            </a:extLst>
          </p:cNvPr>
          <p:cNvSpPr>
            <a:spLocks noGrp="1"/>
          </p:cNvSpPr>
          <p:nvPr>
            <p:ph type="hdr" sz="quarter"/>
          </p:nvPr>
        </p:nvSpPr>
        <p:spPr>
          <a:xfrm>
            <a:off x="0" y="0"/>
            <a:ext cx="6157913" cy="1008063"/>
          </a:xfrm>
          <a:prstGeom prst="rect">
            <a:avLst/>
          </a:prstGeom>
        </p:spPr>
        <p:txBody>
          <a:bodyPr vert="horz" lIns="91440" tIns="45720" rIns="91440" bIns="45720" rtlCol="0"/>
          <a:lstStyle>
            <a:lvl1pPr algn="l">
              <a:defRPr sz="1200"/>
            </a:lvl1pPr>
          </a:lstStyle>
          <a:p>
            <a:endParaRPr lang="de-DE"/>
          </a:p>
        </p:txBody>
      </p:sp>
      <p:sp>
        <p:nvSpPr>
          <p:cNvPr id="3" name="Date Placeholder 2">
            <a:extLst>
              <a:ext uri="{FF2B5EF4-FFF2-40B4-BE49-F238E27FC236}">
                <a16:creationId xmlns:a16="http://schemas.microsoft.com/office/drawing/2014/main" id="{747058BB-8DD2-1C56-8D28-F7870C1E6328}"/>
              </a:ext>
            </a:extLst>
          </p:cNvPr>
          <p:cNvSpPr>
            <a:spLocks noGrp="1"/>
          </p:cNvSpPr>
          <p:nvPr>
            <p:ph type="dt" sz="quarter" idx="1"/>
          </p:nvPr>
        </p:nvSpPr>
        <p:spPr>
          <a:xfrm>
            <a:off x="8050213" y="0"/>
            <a:ext cx="6157912" cy="1008063"/>
          </a:xfrm>
          <a:prstGeom prst="rect">
            <a:avLst/>
          </a:prstGeom>
        </p:spPr>
        <p:txBody>
          <a:bodyPr vert="horz" lIns="91440" tIns="45720" rIns="91440" bIns="45720" rtlCol="0"/>
          <a:lstStyle>
            <a:lvl1pPr algn="r">
              <a:defRPr sz="1200"/>
            </a:lvl1pPr>
          </a:lstStyle>
          <a:p>
            <a:fld id="{DA4368BB-6EA8-4D09-B0D5-9458905DED93}" type="datetimeFigureOut">
              <a:rPr lang="de-DE" smtClean="0"/>
              <a:t>04.12.2024</a:t>
            </a:fld>
            <a:endParaRPr lang="de-DE"/>
          </a:p>
        </p:txBody>
      </p:sp>
      <p:sp>
        <p:nvSpPr>
          <p:cNvPr id="4" name="Footer Placeholder 3">
            <a:extLst>
              <a:ext uri="{FF2B5EF4-FFF2-40B4-BE49-F238E27FC236}">
                <a16:creationId xmlns:a16="http://schemas.microsoft.com/office/drawing/2014/main" id="{B84FF9FA-DB2B-81FC-1373-7671CCA3A46A}"/>
              </a:ext>
            </a:extLst>
          </p:cNvPr>
          <p:cNvSpPr>
            <a:spLocks noGrp="1"/>
          </p:cNvSpPr>
          <p:nvPr>
            <p:ph type="ftr" sz="quarter" idx="2"/>
          </p:nvPr>
        </p:nvSpPr>
        <p:spPr>
          <a:xfrm>
            <a:off x="0" y="19096038"/>
            <a:ext cx="6157913" cy="1008062"/>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a:extLst>
              <a:ext uri="{FF2B5EF4-FFF2-40B4-BE49-F238E27FC236}">
                <a16:creationId xmlns:a16="http://schemas.microsoft.com/office/drawing/2014/main" id="{49F5EC3C-7100-1A24-9712-D8023BDCE601}"/>
              </a:ext>
            </a:extLst>
          </p:cNvPr>
          <p:cNvSpPr>
            <a:spLocks noGrp="1"/>
          </p:cNvSpPr>
          <p:nvPr>
            <p:ph type="sldNum" sz="quarter" idx="3"/>
          </p:nvPr>
        </p:nvSpPr>
        <p:spPr>
          <a:xfrm>
            <a:off x="8050213" y="19096038"/>
            <a:ext cx="6157912" cy="1008062"/>
          </a:xfrm>
          <a:prstGeom prst="rect">
            <a:avLst/>
          </a:prstGeom>
        </p:spPr>
        <p:txBody>
          <a:bodyPr vert="horz" lIns="91440" tIns="45720" rIns="91440" bIns="45720" rtlCol="0" anchor="b"/>
          <a:lstStyle>
            <a:lvl1pPr algn="r">
              <a:defRPr sz="1200"/>
            </a:lvl1pPr>
          </a:lstStyle>
          <a:p>
            <a:fld id="{086E9B88-0411-4DCE-8BAF-7C121062A1B6}" type="slidenum">
              <a:rPr lang="de-DE" smtClean="0"/>
              <a:t>‹Nr.›</a:t>
            </a:fld>
            <a:endParaRPr lang="de-DE"/>
          </a:p>
        </p:txBody>
      </p:sp>
    </p:spTree>
    <p:extLst>
      <p:ext uri="{BB962C8B-B14F-4D97-AF65-F5344CB8AC3E}">
        <p14:creationId xmlns:p14="http://schemas.microsoft.com/office/powerpoint/2010/main" val="1598178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6157913" cy="1008063"/>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8050212" y="0"/>
            <a:ext cx="6157912" cy="1008063"/>
          </a:xfrm>
          <a:prstGeom prst="rect">
            <a:avLst/>
          </a:prstGeom>
        </p:spPr>
        <p:txBody>
          <a:bodyPr vert="horz" lIns="91440" tIns="45720" rIns="91440" bIns="45720" rtlCol="0"/>
          <a:lstStyle>
            <a:lvl1pPr algn="r">
              <a:defRPr sz="1200"/>
            </a:lvl1pPr>
          </a:lstStyle>
          <a:p>
            <a:pPr>
              <a:defRPr/>
            </a:pPr>
            <a:fld id="{90D97913-3B64-C34F-A1B0-5641FF7B6B3D}" type="datetimeFigureOut">
              <a:rPr lang="de-DE"/>
              <a:t>04.12.2024</a:t>
            </a:fld>
            <a:endParaRPr lang="de-DE"/>
          </a:p>
        </p:txBody>
      </p:sp>
      <p:sp>
        <p:nvSpPr>
          <p:cNvPr id="4" name="Folienbildplatzhalter 3"/>
          <p:cNvSpPr>
            <a:spLocks noGrp="1" noRot="1" noChangeAspect="1"/>
          </p:cNvSpPr>
          <p:nvPr>
            <p:ph type="sldImg" idx="2"/>
          </p:nvPr>
        </p:nvSpPr>
        <p:spPr bwMode="auto">
          <a:xfrm>
            <a:off x="4706938" y="2513013"/>
            <a:ext cx="4797425" cy="6784975"/>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1420813" y="9675813"/>
            <a:ext cx="11369675" cy="7915275"/>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19096038"/>
            <a:ext cx="6157913" cy="1008062"/>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8050212" y="19096038"/>
            <a:ext cx="6157912" cy="1008062"/>
          </a:xfrm>
          <a:prstGeom prst="rect">
            <a:avLst/>
          </a:prstGeom>
        </p:spPr>
        <p:txBody>
          <a:bodyPr vert="horz" lIns="91440" tIns="45720" rIns="91440" bIns="45720" rtlCol="0" anchor="b"/>
          <a:lstStyle>
            <a:lvl1pPr algn="r">
              <a:defRPr sz="1200"/>
            </a:lvl1pPr>
          </a:lstStyle>
          <a:p>
            <a:pPr>
              <a:defRPr/>
            </a:pPr>
            <a:fld id="{68F1DEEE-19C0-DB4D-A655-55B72EF2BBA4}"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lang="de-DE" dirty="0"/>
          </a:p>
        </p:txBody>
      </p:sp>
      <p:sp>
        <p:nvSpPr>
          <p:cNvPr id="4" name="Slide Number Placeholder 3"/>
          <p:cNvSpPr>
            <a:spLocks noGrp="1"/>
          </p:cNvSpPr>
          <p:nvPr>
            <p:ph type="sldNum" sz="quarter" idx="5"/>
          </p:nvPr>
        </p:nvSpPr>
        <p:spPr bwMode="auto"/>
        <p:txBody>
          <a:bodyPr/>
          <a:lstStyle/>
          <a:p>
            <a:pPr>
              <a:defRPr/>
            </a:pPr>
            <a:fld id="{68F1DEEE-19C0-DB4D-A655-55B72EF2BBA4}" type="slidenum">
              <a:rPr lang="de-DE"/>
              <a:t>2</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F4F38-1AD7-FFE2-A8AA-36F757E523FB}"/>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6AA1D409-E4B1-64FD-9D6C-366F13CDD32F}"/>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23B7B005-B377-A168-A65E-4836C0258A45}"/>
              </a:ext>
            </a:extLst>
          </p:cNvPr>
          <p:cNvSpPr>
            <a:spLocks noGrp="1"/>
          </p:cNvSpPr>
          <p:nvPr>
            <p:ph type="body" idx="1"/>
          </p:nvPr>
        </p:nvSpPr>
        <p:spPr bwMode="auto"/>
        <p:txBody>
          <a:bodyPr/>
          <a:lstStyle/>
          <a:p>
            <a:pPr>
              <a:defRPr/>
            </a:pPr>
            <a:endParaRPr lang="de-DE" dirty="0"/>
          </a:p>
        </p:txBody>
      </p:sp>
      <p:sp>
        <p:nvSpPr>
          <p:cNvPr id="4" name="Slide Number Placeholder 3">
            <a:extLst>
              <a:ext uri="{FF2B5EF4-FFF2-40B4-BE49-F238E27FC236}">
                <a16:creationId xmlns:a16="http://schemas.microsoft.com/office/drawing/2014/main" id="{51FF9B62-7AE9-099D-7077-E454DCEC46CB}"/>
              </a:ext>
            </a:extLst>
          </p:cNvPr>
          <p:cNvSpPr>
            <a:spLocks noGrp="1"/>
          </p:cNvSpPr>
          <p:nvPr>
            <p:ph type="sldNum" sz="quarter" idx="5"/>
          </p:nvPr>
        </p:nvSpPr>
        <p:spPr bwMode="auto"/>
        <p:txBody>
          <a:bodyPr/>
          <a:lstStyle/>
          <a:p>
            <a:pPr>
              <a:defRPr/>
            </a:pPr>
            <a:fld id="{68F1DEEE-19C0-DB4D-A655-55B72EF2BBA4}" type="slidenum">
              <a:rPr lang="de-DE"/>
              <a:t>3</a:t>
            </a:fld>
            <a:endParaRPr lang="de-DE"/>
          </a:p>
        </p:txBody>
      </p:sp>
    </p:spTree>
    <p:extLst>
      <p:ext uri="{BB962C8B-B14F-4D97-AF65-F5344CB8AC3E}">
        <p14:creationId xmlns:p14="http://schemas.microsoft.com/office/powerpoint/2010/main" val="2534961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3332A44-6981-ACF9-FCDD-58974B112A60}" type="slidenum">
              <a:rPr/>
              <a:t>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3FDA4-0DB0-C7A2-1A34-202CE5692800}"/>
              </a:ext>
            </a:extLst>
          </p:cNvPr>
          <p:cNvSpPr>
            <a:spLocks noGrp="1"/>
          </p:cNvSpPr>
          <p:nvPr>
            <p:ph type="ctrTitle"/>
          </p:nvPr>
        </p:nvSpPr>
        <p:spPr>
          <a:xfrm>
            <a:off x="1776413" y="3290186"/>
            <a:ext cx="10658475" cy="6999205"/>
          </a:xfrm>
        </p:spPr>
        <p:txBody>
          <a:bodyPr anchor="b"/>
          <a:lstStyle>
            <a:lvl1pPr algn="ctr">
              <a:defRPr sz="6994"/>
            </a:lvl1pPr>
          </a:lstStyle>
          <a:p>
            <a:r>
              <a:rPr lang="en-US"/>
              <a:t>Click to edit Master title style</a:t>
            </a:r>
            <a:endParaRPr lang="de-DE"/>
          </a:p>
        </p:txBody>
      </p:sp>
      <p:sp>
        <p:nvSpPr>
          <p:cNvPr id="3" name="Subtitle 2">
            <a:extLst>
              <a:ext uri="{FF2B5EF4-FFF2-40B4-BE49-F238E27FC236}">
                <a16:creationId xmlns:a16="http://schemas.microsoft.com/office/drawing/2014/main" id="{6CC2300C-8AA6-1986-36FA-B41CABEF7C2C}"/>
              </a:ext>
            </a:extLst>
          </p:cNvPr>
          <p:cNvSpPr>
            <a:spLocks noGrp="1"/>
          </p:cNvSpPr>
          <p:nvPr>
            <p:ph type="subTitle" idx="1"/>
          </p:nvPr>
        </p:nvSpPr>
        <p:spPr>
          <a:xfrm>
            <a:off x="1776413" y="10559308"/>
            <a:ext cx="10658475" cy="4853836"/>
          </a:xfrm>
        </p:spPr>
        <p:txBody>
          <a:bodyPr/>
          <a:lstStyle>
            <a:lvl1pPr marL="0" indent="0" algn="ctr">
              <a:buNone/>
              <a:defRPr sz="2797"/>
            </a:lvl1pPr>
            <a:lvl2pPr marL="532912" indent="0" algn="ctr">
              <a:buNone/>
              <a:defRPr sz="2331"/>
            </a:lvl2pPr>
            <a:lvl3pPr marL="1065825" indent="0" algn="ctr">
              <a:buNone/>
              <a:defRPr sz="2098"/>
            </a:lvl3pPr>
            <a:lvl4pPr marL="1598737" indent="0" algn="ctr">
              <a:buNone/>
              <a:defRPr sz="1865"/>
            </a:lvl4pPr>
            <a:lvl5pPr marL="2131649" indent="0" algn="ctr">
              <a:buNone/>
              <a:defRPr sz="1865"/>
            </a:lvl5pPr>
            <a:lvl6pPr marL="2664562" indent="0" algn="ctr">
              <a:buNone/>
              <a:defRPr sz="1865"/>
            </a:lvl6pPr>
            <a:lvl7pPr marL="3197474" indent="0" algn="ctr">
              <a:buNone/>
              <a:defRPr sz="1865"/>
            </a:lvl7pPr>
            <a:lvl8pPr marL="3730386" indent="0" algn="ctr">
              <a:buNone/>
              <a:defRPr sz="1865"/>
            </a:lvl8pPr>
            <a:lvl9pPr marL="4263299" indent="0" algn="ctr">
              <a:buNone/>
              <a:defRPr sz="1865"/>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597B44E4-3300-24C3-28D1-E83B53C824BB}"/>
              </a:ext>
            </a:extLst>
          </p:cNvPr>
          <p:cNvSpPr>
            <a:spLocks noGrp="1"/>
          </p:cNvSpPr>
          <p:nvPr>
            <p:ph type="dt" sz="half" idx="10"/>
          </p:nvPr>
        </p:nvSpPr>
        <p:spPr/>
        <p:txBody>
          <a:bodyPr/>
          <a:lstStyle/>
          <a:p>
            <a:pPr>
              <a:defRPr/>
            </a:pPr>
            <a:fld id="{1D8BD707-D9CF-40AE-B4C6-C98DA3205C09}" type="datetimeFigureOut">
              <a:rPr lang="en-US" smtClean="0"/>
              <a:t>12/4/2024</a:t>
            </a:fld>
            <a:endParaRPr lang="en-US"/>
          </a:p>
        </p:txBody>
      </p:sp>
      <p:sp>
        <p:nvSpPr>
          <p:cNvPr id="5" name="Footer Placeholder 4">
            <a:extLst>
              <a:ext uri="{FF2B5EF4-FFF2-40B4-BE49-F238E27FC236}">
                <a16:creationId xmlns:a16="http://schemas.microsoft.com/office/drawing/2014/main" id="{001843FA-9E1B-6B95-5A35-2DFA3B8CFF78}"/>
              </a:ext>
            </a:extLst>
          </p:cNvPr>
          <p:cNvSpPr>
            <a:spLocks noGrp="1"/>
          </p:cNvSpPr>
          <p:nvPr>
            <p:ph type="ftr" sz="quarter" idx="11"/>
          </p:nvPr>
        </p:nvSpPr>
        <p:spPr/>
        <p:txBody>
          <a:bodyPr/>
          <a:lstStyle/>
          <a:p>
            <a:pPr marL="94615">
              <a:lnSpc>
                <a:spcPct val="100000"/>
              </a:lnSpc>
              <a:spcBef>
                <a:spcPts val="155"/>
              </a:spcBef>
              <a:defRPr/>
            </a:pPr>
            <a:r>
              <a:rPr lang="de-DE"/>
              <a:t>No.</a:t>
            </a:r>
            <a:r>
              <a:rPr lang="de-DE" spc="35"/>
              <a:t> </a:t>
            </a:r>
            <a:r>
              <a:rPr lang="de-DE" spc="-10"/>
              <a:t>101056248.</a:t>
            </a:r>
            <a:endParaRPr lang="de-DE"/>
          </a:p>
        </p:txBody>
      </p:sp>
      <p:sp>
        <p:nvSpPr>
          <p:cNvPr id="6" name="Slide Number Placeholder 5">
            <a:extLst>
              <a:ext uri="{FF2B5EF4-FFF2-40B4-BE49-F238E27FC236}">
                <a16:creationId xmlns:a16="http://schemas.microsoft.com/office/drawing/2014/main" id="{7CD51E3A-010B-06E5-30DF-D2364B531067}"/>
              </a:ext>
            </a:extLst>
          </p:cNvPr>
          <p:cNvSpPr>
            <a:spLocks noGrp="1"/>
          </p:cNvSpPr>
          <p:nvPr>
            <p:ph type="sldNum" sz="quarter" idx="12"/>
          </p:nvPr>
        </p:nvSpPr>
        <p:spPr/>
        <p:txBody>
          <a:bodyPr/>
          <a:lstStyle/>
          <a:p>
            <a:pPr>
              <a:defRPr/>
            </a:pPr>
            <a:fld id="{B6F15528-21DE-4FAA-801E-634DDDAF4B2B}" type="slidenum">
              <a:rPr lang="de-DE" smtClean="0"/>
              <a:t>‹Nr.›</a:t>
            </a:fld>
            <a:endParaRPr lang="de-DE"/>
          </a:p>
        </p:txBody>
      </p:sp>
    </p:spTree>
    <p:extLst>
      <p:ext uri="{BB962C8B-B14F-4D97-AF65-F5344CB8AC3E}">
        <p14:creationId xmlns:p14="http://schemas.microsoft.com/office/powerpoint/2010/main" val="1281575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357B1-BC30-AB98-8606-9094BBE4DA03}"/>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96071CDE-3988-B371-CF50-DBE943729E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D268CBC6-DA72-3958-9081-0D043A3FBEF0}"/>
              </a:ext>
            </a:extLst>
          </p:cNvPr>
          <p:cNvSpPr>
            <a:spLocks noGrp="1"/>
          </p:cNvSpPr>
          <p:nvPr>
            <p:ph type="dt" sz="half" idx="10"/>
          </p:nvPr>
        </p:nvSpPr>
        <p:spPr/>
        <p:txBody>
          <a:bodyPr/>
          <a:lstStyle/>
          <a:p>
            <a:pPr>
              <a:defRPr/>
            </a:pPr>
            <a:fld id="{1D8BD707-D9CF-40AE-B4C6-C98DA3205C09}" type="datetimeFigureOut">
              <a:rPr lang="en-US" smtClean="0"/>
              <a:t>12/4/2024</a:t>
            </a:fld>
            <a:endParaRPr lang="en-US"/>
          </a:p>
        </p:txBody>
      </p:sp>
      <p:sp>
        <p:nvSpPr>
          <p:cNvPr id="5" name="Footer Placeholder 4">
            <a:extLst>
              <a:ext uri="{FF2B5EF4-FFF2-40B4-BE49-F238E27FC236}">
                <a16:creationId xmlns:a16="http://schemas.microsoft.com/office/drawing/2014/main" id="{D6BDA135-6AFB-0EEE-F0E7-37039E6D6EA9}"/>
              </a:ext>
            </a:extLst>
          </p:cNvPr>
          <p:cNvSpPr>
            <a:spLocks noGrp="1"/>
          </p:cNvSpPr>
          <p:nvPr>
            <p:ph type="ftr" sz="quarter" idx="11"/>
          </p:nvPr>
        </p:nvSpPr>
        <p:spPr/>
        <p:txBody>
          <a:bodyPr/>
          <a:lstStyle/>
          <a:p>
            <a:pPr marL="94615">
              <a:lnSpc>
                <a:spcPct val="100000"/>
              </a:lnSpc>
              <a:spcBef>
                <a:spcPts val="155"/>
              </a:spcBef>
              <a:defRPr/>
            </a:pPr>
            <a:r>
              <a:rPr lang="de-DE"/>
              <a:t>No.</a:t>
            </a:r>
            <a:r>
              <a:rPr lang="de-DE" spc="35"/>
              <a:t> </a:t>
            </a:r>
            <a:r>
              <a:rPr lang="de-DE" spc="-10"/>
              <a:t>101056248.</a:t>
            </a:r>
            <a:endParaRPr lang="de-DE"/>
          </a:p>
        </p:txBody>
      </p:sp>
      <p:sp>
        <p:nvSpPr>
          <p:cNvPr id="6" name="Slide Number Placeholder 5">
            <a:extLst>
              <a:ext uri="{FF2B5EF4-FFF2-40B4-BE49-F238E27FC236}">
                <a16:creationId xmlns:a16="http://schemas.microsoft.com/office/drawing/2014/main" id="{CB147DC0-8B7C-9EB0-13C2-4238E9018BFA}"/>
              </a:ext>
            </a:extLst>
          </p:cNvPr>
          <p:cNvSpPr>
            <a:spLocks noGrp="1"/>
          </p:cNvSpPr>
          <p:nvPr>
            <p:ph type="sldNum" sz="quarter" idx="12"/>
          </p:nvPr>
        </p:nvSpPr>
        <p:spPr/>
        <p:txBody>
          <a:bodyPr/>
          <a:lstStyle/>
          <a:p>
            <a:pPr>
              <a:defRPr/>
            </a:pPr>
            <a:fld id="{B6F15528-21DE-4FAA-801E-634DDDAF4B2B}" type="slidenum">
              <a:rPr lang="de-DE" smtClean="0"/>
              <a:t>‹Nr.›</a:t>
            </a:fld>
            <a:endParaRPr lang="de-DE"/>
          </a:p>
        </p:txBody>
      </p:sp>
    </p:spTree>
    <p:extLst>
      <p:ext uri="{BB962C8B-B14F-4D97-AF65-F5344CB8AC3E}">
        <p14:creationId xmlns:p14="http://schemas.microsoft.com/office/powerpoint/2010/main" val="228238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DBA3CF-F522-E093-203F-EB0C5352BF73}"/>
              </a:ext>
            </a:extLst>
          </p:cNvPr>
          <p:cNvSpPr>
            <a:spLocks noGrp="1"/>
          </p:cNvSpPr>
          <p:nvPr>
            <p:ph type="title" orient="vert"/>
          </p:nvPr>
        </p:nvSpPr>
        <p:spPr>
          <a:xfrm>
            <a:off x="10169961" y="1070357"/>
            <a:ext cx="3064312" cy="17037295"/>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0859350F-AAB3-3851-3E38-140761FD4A53}"/>
              </a:ext>
            </a:extLst>
          </p:cNvPr>
          <p:cNvSpPr>
            <a:spLocks noGrp="1"/>
          </p:cNvSpPr>
          <p:nvPr>
            <p:ph type="body" orient="vert" idx="1"/>
          </p:nvPr>
        </p:nvSpPr>
        <p:spPr>
          <a:xfrm>
            <a:off x="977027" y="1070357"/>
            <a:ext cx="9015293" cy="170372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804B046F-0DD7-4602-0F8A-DC3AE355A035}"/>
              </a:ext>
            </a:extLst>
          </p:cNvPr>
          <p:cNvSpPr>
            <a:spLocks noGrp="1"/>
          </p:cNvSpPr>
          <p:nvPr>
            <p:ph type="dt" sz="half" idx="10"/>
          </p:nvPr>
        </p:nvSpPr>
        <p:spPr/>
        <p:txBody>
          <a:bodyPr/>
          <a:lstStyle/>
          <a:p>
            <a:pPr>
              <a:defRPr/>
            </a:pPr>
            <a:fld id="{1D8BD707-D9CF-40AE-B4C6-C98DA3205C09}" type="datetimeFigureOut">
              <a:rPr lang="en-US" smtClean="0"/>
              <a:t>12/4/2024</a:t>
            </a:fld>
            <a:endParaRPr lang="en-US"/>
          </a:p>
        </p:txBody>
      </p:sp>
      <p:sp>
        <p:nvSpPr>
          <p:cNvPr id="5" name="Footer Placeholder 4">
            <a:extLst>
              <a:ext uri="{FF2B5EF4-FFF2-40B4-BE49-F238E27FC236}">
                <a16:creationId xmlns:a16="http://schemas.microsoft.com/office/drawing/2014/main" id="{EC98903F-C1F7-20E1-A8BC-746C61A087C2}"/>
              </a:ext>
            </a:extLst>
          </p:cNvPr>
          <p:cNvSpPr>
            <a:spLocks noGrp="1"/>
          </p:cNvSpPr>
          <p:nvPr>
            <p:ph type="ftr" sz="quarter" idx="11"/>
          </p:nvPr>
        </p:nvSpPr>
        <p:spPr/>
        <p:txBody>
          <a:bodyPr/>
          <a:lstStyle/>
          <a:p>
            <a:pPr marL="94615">
              <a:lnSpc>
                <a:spcPct val="100000"/>
              </a:lnSpc>
              <a:spcBef>
                <a:spcPts val="155"/>
              </a:spcBef>
              <a:defRPr/>
            </a:pPr>
            <a:r>
              <a:rPr lang="de-DE"/>
              <a:t>No.</a:t>
            </a:r>
            <a:r>
              <a:rPr lang="de-DE" spc="35"/>
              <a:t> </a:t>
            </a:r>
            <a:r>
              <a:rPr lang="de-DE" spc="-10"/>
              <a:t>101056248.</a:t>
            </a:r>
            <a:endParaRPr lang="de-DE"/>
          </a:p>
        </p:txBody>
      </p:sp>
      <p:sp>
        <p:nvSpPr>
          <p:cNvPr id="6" name="Slide Number Placeholder 5">
            <a:extLst>
              <a:ext uri="{FF2B5EF4-FFF2-40B4-BE49-F238E27FC236}">
                <a16:creationId xmlns:a16="http://schemas.microsoft.com/office/drawing/2014/main" id="{C1D14EAF-F14E-F722-D90E-110931A4FEAC}"/>
              </a:ext>
            </a:extLst>
          </p:cNvPr>
          <p:cNvSpPr>
            <a:spLocks noGrp="1"/>
          </p:cNvSpPr>
          <p:nvPr>
            <p:ph type="sldNum" sz="quarter" idx="12"/>
          </p:nvPr>
        </p:nvSpPr>
        <p:spPr/>
        <p:txBody>
          <a:bodyPr/>
          <a:lstStyle/>
          <a:p>
            <a:pPr>
              <a:defRPr/>
            </a:pPr>
            <a:fld id="{B6F15528-21DE-4FAA-801E-634DDDAF4B2B}" type="slidenum">
              <a:rPr lang="de-DE" smtClean="0"/>
              <a:t>‹Nr.›</a:t>
            </a:fld>
            <a:endParaRPr lang="de-DE"/>
          </a:p>
        </p:txBody>
      </p:sp>
    </p:spTree>
    <p:extLst>
      <p:ext uri="{BB962C8B-B14F-4D97-AF65-F5344CB8AC3E}">
        <p14:creationId xmlns:p14="http://schemas.microsoft.com/office/powerpoint/2010/main" val="3517733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obj" preserve="1" userDrawn="1">
  <p:cSld name="1_Title Slide">
    <p:spTree>
      <p:nvGrpSpPr>
        <p:cNvPr id="1" name=""/>
        <p:cNvGrpSpPr/>
        <p:nvPr/>
      </p:nvGrpSpPr>
      <p:grpSpPr bwMode="auto">
        <a:xfrm>
          <a:off x="0" y="0"/>
          <a:ext cx="0" cy="0"/>
          <a:chOff x="0" y="0"/>
          <a:chExt cx="0" cy="0"/>
        </a:xfrm>
      </p:grpSpPr>
      <p:sp>
        <p:nvSpPr>
          <p:cNvPr id="2" name="Holder 2"/>
          <p:cNvSpPr>
            <a:spLocks noGrp="1"/>
          </p:cNvSpPr>
          <p:nvPr>
            <p:ph type="ctrTitle"/>
          </p:nvPr>
        </p:nvSpPr>
        <p:spPr bwMode="auto">
          <a:xfrm>
            <a:off x="1066323" y="6232271"/>
            <a:ext cx="12085002" cy="4221861"/>
          </a:xfrm>
          <a:prstGeom prst="rect">
            <a:avLst/>
          </a:prstGeom>
        </p:spPr>
        <p:txBody>
          <a:bodyPr wrap="square" lIns="0" tIns="0" rIns="0" bIns="0">
            <a:spAutoFit/>
          </a:bodyPr>
          <a:lstStyle>
            <a:lvl1pPr>
              <a:defRPr sz="7500" b="0" i="0">
                <a:solidFill>
                  <a:srgbClr val="09582A"/>
                </a:solidFill>
                <a:latin typeface="Trebuchet MS"/>
                <a:cs typeface="Trebuchet MS"/>
              </a:defRPr>
            </a:lvl1pPr>
          </a:lstStyle>
          <a:p>
            <a:pPr>
              <a:defRPr/>
            </a:pPr>
            <a:endParaRPr/>
          </a:p>
        </p:txBody>
      </p:sp>
      <p:sp>
        <p:nvSpPr>
          <p:cNvPr id="3" name="Holder 3"/>
          <p:cNvSpPr>
            <a:spLocks noGrp="1"/>
          </p:cNvSpPr>
          <p:nvPr>
            <p:ph type="subTitle" idx="4"/>
          </p:nvPr>
        </p:nvSpPr>
        <p:spPr bwMode="auto">
          <a:xfrm>
            <a:off x="2132647" y="11258296"/>
            <a:ext cx="9952355" cy="5026025"/>
          </a:xfrm>
          <a:prstGeom prst="rect">
            <a:avLst/>
          </a:prstGeom>
        </p:spPr>
        <p:txBody>
          <a:bodyPr wrap="square" lIns="0" tIns="0" rIns="0" bIns="0">
            <a:spAutoFit/>
          </a:bodyPr>
          <a:lstStyle>
            <a:lvl1pPr>
              <a:defRPr/>
            </a:lvl1pPr>
          </a:lstStyle>
          <a:p>
            <a:pPr>
              <a:defRPr/>
            </a:pPr>
            <a:endParaRPr/>
          </a:p>
        </p:txBody>
      </p:sp>
      <p:sp>
        <p:nvSpPr>
          <p:cNvPr id="4" name="Holder 4"/>
          <p:cNvSpPr>
            <a:spLocks noGrp="1"/>
          </p:cNvSpPr>
          <p:nvPr>
            <p:ph type="ftr" sz="quarter" idx="5"/>
          </p:nvPr>
        </p:nvSpPr>
        <p:spPr bwMode="auto"/>
        <p:txBody>
          <a:bodyPr lIns="0" tIns="0" rIns="0" bIns="0"/>
          <a:lstStyle>
            <a:lvl1pPr>
              <a:defRPr sz="850" b="0" i="0">
                <a:solidFill>
                  <a:schemeClr val="tx1"/>
                </a:solidFill>
                <a:latin typeface="Arial"/>
                <a:cs typeface="Arial"/>
              </a:defRPr>
            </a:lvl1pPr>
          </a:lstStyle>
          <a:p>
            <a:pPr marL="94615">
              <a:lnSpc>
                <a:spcPct val="100000"/>
              </a:lnSpc>
              <a:spcBef>
                <a:spcPts val="155"/>
              </a:spcBef>
              <a:defRPr/>
            </a:pPr>
            <a:r>
              <a:t>No.</a:t>
            </a:r>
            <a:r>
              <a:rPr spc="35"/>
              <a:t> </a:t>
            </a:r>
            <a:r>
              <a:rPr spc="-10"/>
              <a:t>101056248.</a:t>
            </a:r>
            <a:endParaRPr/>
          </a:p>
        </p:txBody>
      </p:sp>
      <p:sp>
        <p:nvSpPr>
          <p:cNvPr id="5" name="Holder 5"/>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12/4/2024</a:t>
            </a:fld>
            <a:endParaRPr lang="en-US"/>
          </a:p>
        </p:txBody>
      </p:sp>
      <p:sp>
        <p:nvSpPr>
          <p:cNvPr id="6" name="Holder 6"/>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obj" preserve="1" userDrawn="1">
  <p:cSld name="1_Title and Content">
    <p:spTree>
      <p:nvGrpSpPr>
        <p:cNvPr id="1" name=""/>
        <p:cNvGrpSpPr/>
        <p:nvPr/>
      </p:nvGrpSpPr>
      <p:grpSpPr bwMode="auto">
        <a:xfrm>
          <a:off x="0" y="0"/>
          <a:ext cx="0" cy="0"/>
          <a:chOff x="0" y="0"/>
          <a:chExt cx="0" cy="0"/>
        </a:xfrm>
      </p:grpSpPr>
      <p:sp>
        <p:nvSpPr>
          <p:cNvPr id="2" name="Holder 2"/>
          <p:cNvSpPr>
            <a:spLocks noGrp="1"/>
          </p:cNvSpPr>
          <p:nvPr>
            <p:ph type="title"/>
          </p:nvPr>
        </p:nvSpPr>
        <p:spPr bwMode="auto"/>
        <p:txBody>
          <a:bodyPr lIns="0" tIns="0" rIns="0" bIns="0"/>
          <a:lstStyle>
            <a:lvl1pPr>
              <a:defRPr sz="7500" b="0" i="0">
                <a:solidFill>
                  <a:srgbClr val="09582A"/>
                </a:solidFill>
                <a:latin typeface="Trebuchet MS"/>
                <a:cs typeface="Trebuchet MS"/>
              </a:defRPr>
            </a:lvl1pPr>
          </a:lstStyle>
          <a:p>
            <a:pPr>
              <a:defRPr/>
            </a:pPr>
            <a:endParaRPr/>
          </a:p>
        </p:txBody>
      </p:sp>
      <p:sp>
        <p:nvSpPr>
          <p:cNvPr id="3" name="Holder 3"/>
          <p:cNvSpPr>
            <a:spLocks noGrp="1"/>
          </p:cNvSpPr>
          <p:nvPr>
            <p:ph type="body" idx="1"/>
          </p:nvPr>
        </p:nvSpPr>
        <p:spPr bwMode="auto"/>
        <p:txBody>
          <a:bodyPr lIns="0" tIns="0" rIns="0" bIns="0"/>
          <a:lstStyle>
            <a:lvl1pPr>
              <a:defRPr/>
            </a:lvl1pPr>
          </a:lstStyle>
          <a:p>
            <a:pPr>
              <a:defRPr/>
            </a:pPr>
            <a:endParaRPr/>
          </a:p>
        </p:txBody>
      </p:sp>
      <p:sp>
        <p:nvSpPr>
          <p:cNvPr id="4" name="Holder 4"/>
          <p:cNvSpPr>
            <a:spLocks noGrp="1"/>
          </p:cNvSpPr>
          <p:nvPr>
            <p:ph type="ftr" sz="quarter" idx="5"/>
          </p:nvPr>
        </p:nvSpPr>
        <p:spPr bwMode="auto"/>
        <p:txBody>
          <a:bodyPr lIns="0" tIns="0" rIns="0" bIns="0"/>
          <a:lstStyle>
            <a:lvl1pPr>
              <a:defRPr sz="850" b="0" i="0">
                <a:solidFill>
                  <a:schemeClr val="tx1"/>
                </a:solidFill>
                <a:latin typeface="Arial"/>
                <a:cs typeface="Arial"/>
              </a:defRPr>
            </a:lvl1pPr>
          </a:lstStyle>
          <a:p>
            <a:pPr marL="94615">
              <a:lnSpc>
                <a:spcPct val="100000"/>
              </a:lnSpc>
              <a:spcBef>
                <a:spcPts val="155"/>
              </a:spcBef>
              <a:defRPr/>
            </a:pPr>
            <a:r>
              <a:t>No.</a:t>
            </a:r>
            <a:r>
              <a:rPr spc="35"/>
              <a:t> </a:t>
            </a:r>
            <a:r>
              <a:rPr spc="-10"/>
              <a:t>101056248.</a:t>
            </a:r>
            <a:endParaRPr/>
          </a:p>
        </p:txBody>
      </p:sp>
      <p:sp>
        <p:nvSpPr>
          <p:cNvPr id="5" name="Holder 5"/>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12/4/2024</a:t>
            </a:fld>
            <a:endParaRPr lang="en-US"/>
          </a:p>
        </p:txBody>
      </p:sp>
      <p:sp>
        <p:nvSpPr>
          <p:cNvPr id="6" name="Holder 6"/>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obj" preserve="1" userDrawn="1">
  <p:cSld name="1_Two Content">
    <p:spTree>
      <p:nvGrpSpPr>
        <p:cNvPr id="1" name=""/>
        <p:cNvGrpSpPr/>
        <p:nvPr/>
      </p:nvGrpSpPr>
      <p:grpSpPr bwMode="auto">
        <a:xfrm>
          <a:off x="0" y="0"/>
          <a:ext cx="0" cy="0"/>
          <a:chOff x="0" y="0"/>
          <a:chExt cx="0" cy="0"/>
        </a:xfrm>
      </p:grpSpPr>
      <p:sp>
        <p:nvSpPr>
          <p:cNvPr id="2" name="Holder 2"/>
          <p:cNvSpPr>
            <a:spLocks noGrp="1"/>
          </p:cNvSpPr>
          <p:nvPr>
            <p:ph type="title"/>
          </p:nvPr>
        </p:nvSpPr>
        <p:spPr bwMode="auto"/>
        <p:txBody>
          <a:bodyPr lIns="0" tIns="0" rIns="0" bIns="0"/>
          <a:lstStyle>
            <a:lvl1pPr>
              <a:defRPr sz="7500" b="0" i="0">
                <a:solidFill>
                  <a:srgbClr val="09582A"/>
                </a:solidFill>
                <a:latin typeface="Trebuchet MS"/>
                <a:cs typeface="Trebuchet MS"/>
              </a:defRPr>
            </a:lvl1pPr>
          </a:lstStyle>
          <a:p>
            <a:pPr>
              <a:defRPr/>
            </a:pPr>
            <a:endParaRPr/>
          </a:p>
        </p:txBody>
      </p:sp>
      <p:sp>
        <p:nvSpPr>
          <p:cNvPr id="3" name="Holder 3"/>
          <p:cNvSpPr>
            <a:spLocks noGrp="1"/>
          </p:cNvSpPr>
          <p:nvPr>
            <p:ph sz="half" idx="2"/>
          </p:nvPr>
        </p:nvSpPr>
        <p:spPr bwMode="auto">
          <a:xfrm>
            <a:off x="710882" y="4623943"/>
            <a:ext cx="6184678" cy="13268707"/>
          </a:xfrm>
          <a:prstGeom prst="rect">
            <a:avLst/>
          </a:prstGeom>
        </p:spPr>
        <p:txBody>
          <a:bodyPr wrap="square" lIns="0" tIns="0" rIns="0" bIns="0">
            <a:spAutoFit/>
          </a:bodyPr>
          <a:lstStyle>
            <a:lvl1pPr>
              <a:defRPr/>
            </a:lvl1pPr>
          </a:lstStyle>
          <a:p>
            <a:pPr>
              <a:defRPr/>
            </a:pPr>
            <a:endParaRPr/>
          </a:p>
        </p:txBody>
      </p:sp>
      <p:sp>
        <p:nvSpPr>
          <p:cNvPr id="4" name="Holder 4"/>
          <p:cNvSpPr>
            <a:spLocks noGrp="1"/>
          </p:cNvSpPr>
          <p:nvPr>
            <p:ph sz="half" idx="3"/>
          </p:nvPr>
        </p:nvSpPr>
        <p:spPr bwMode="auto">
          <a:xfrm>
            <a:off x="7322089" y="4623943"/>
            <a:ext cx="6184678" cy="13268707"/>
          </a:xfrm>
          <a:prstGeom prst="rect">
            <a:avLst/>
          </a:prstGeom>
        </p:spPr>
        <p:txBody>
          <a:bodyPr wrap="square" lIns="0" tIns="0" rIns="0" bIns="0">
            <a:spAutoFit/>
          </a:bodyPr>
          <a:lstStyle>
            <a:lvl1pPr>
              <a:defRPr/>
            </a:lvl1pPr>
          </a:lstStyle>
          <a:p>
            <a:pPr>
              <a:defRPr/>
            </a:pPr>
            <a:endParaRPr/>
          </a:p>
        </p:txBody>
      </p:sp>
      <p:sp>
        <p:nvSpPr>
          <p:cNvPr id="5" name="Holder 5"/>
          <p:cNvSpPr>
            <a:spLocks noGrp="1"/>
          </p:cNvSpPr>
          <p:nvPr>
            <p:ph type="ftr" sz="quarter" idx="5"/>
          </p:nvPr>
        </p:nvSpPr>
        <p:spPr bwMode="auto"/>
        <p:txBody>
          <a:bodyPr lIns="0" tIns="0" rIns="0" bIns="0"/>
          <a:lstStyle>
            <a:lvl1pPr>
              <a:defRPr sz="850" b="0" i="0">
                <a:solidFill>
                  <a:schemeClr val="tx1"/>
                </a:solidFill>
                <a:latin typeface="Arial"/>
                <a:cs typeface="Arial"/>
              </a:defRPr>
            </a:lvl1pPr>
          </a:lstStyle>
          <a:p>
            <a:pPr marL="94615">
              <a:lnSpc>
                <a:spcPct val="100000"/>
              </a:lnSpc>
              <a:spcBef>
                <a:spcPts val="155"/>
              </a:spcBef>
              <a:defRPr/>
            </a:pPr>
            <a:r>
              <a:t>No.</a:t>
            </a:r>
            <a:r>
              <a:rPr spc="35"/>
              <a:t> </a:t>
            </a:r>
            <a:r>
              <a:rPr spc="-10"/>
              <a:t>101056248.</a:t>
            </a:r>
            <a:endParaRPr/>
          </a:p>
        </p:txBody>
      </p:sp>
      <p:sp>
        <p:nvSpPr>
          <p:cNvPr id="6" name="Holder 6"/>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12/4/2024</a:t>
            </a:fld>
            <a:endParaRPr lang="en-US"/>
          </a:p>
        </p:txBody>
      </p:sp>
      <p:sp>
        <p:nvSpPr>
          <p:cNvPr id="7" name="Holder 7"/>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obj" preserve="1" userDrawn="1">
  <p:cSld name="1_Title Only">
    <p:spTree>
      <p:nvGrpSpPr>
        <p:cNvPr id="1" name=""/>
        <p:cNvGrpSpPr/>
        <p:nvPr/>
      </p:nvGrpSpPr>
      <p:grpSpPr bwMode="auto">
        <a:xfrm>
          <a:off x="0" y="0"/>
          <a:ext cx="0" cy="0"/>
          <a:chOff x="0" y="0"/>
          <a:chExt cx="0" cy="0"/>
        </a:xfrm>
      </p:grpSpPr>
      <p:sp>
        <p:nvSpPr>
          <p:cNvPr id="2" name="Holder 2"/>
          <p:cNvSpPr>
            <a:spLocks noGrp="1"/>
          </p:cNvSpPr>
          <p:nvPr>
            <p:ph type="title"/>
          </p:nvPr>
        </p:nvSpPr>
        <p:spPr bwMode="auto"/>
        <p:txBody>
          <a:bodyPr lIns="0" tIns="0" rIns="0" bIns="0"/>
          <a:lstStyle>
            <a:lvl1pPr>
              <a:defRPr sz="7500" b="0" i="0">
                <a:solidFill>
                  <a:srgbClr val="09582A"/>
                </a:solidFill>
                <a:latin typeface="Trebuchet MS"/>
                <a:cs typeface="Trebuchet MS"/>
              </a:defRPr>
            </a:lvl1pPr>
          </a:lstStyle>
          <a:p>
            <a:pPr>
              <a:defRPr/>
            </a:pPr>
            <a:endParaRPr/>
          </a:p>
        </p:txBody>
      </p:sp>
      <p:sp>
        <p:nvSpPr>
          <p:cNvPr id="3" name="Holder 3"/>
          <p:cNvSpPr>
            <a:spLocks noGrp="1"/>
          </p:cNvSpPr>
          <p:nvPr>
            <p:ph type="ftr" sz="quarter" idx="5"/>
          </p:nvPr>
        </p:nvSpPr>
        <p:spPr bwMode="auto"/>
        <p:txBody>
          <a:bodyPr lIns="0" tIns="0" rIns="0" bIns="0"/>
          <a:lstStyle>
            <a:lvl1pPr>
              <a:defRPr sz="850" b="0" i="0">
                <a:solidFill>
                  <a:schemeClr val="tx1"/>
                </a:solidFill>
                <a:latin typeface="Arial"/>
                <a:cs typeface="Arial"/>
              </a:defRPr>
            </a:lvl1pPr>
          </a:lstStyle>
          <a:p>
            <a:pPr marL="94615">
              <a:lnSpc>
                <a:spcPct val="100000"/>
              </a:lnSpc>
              <a:spcBef>
                <a:spcPts val="155"/>
              </a:spcBef>
              <a:defRPr/>
            </a:pPr>
            <a:r>
              <a:t>No.</a:t>
            </a:r>
            <a:r>
              <a:rPr spc="35"/>
              <a:t> </a:t>
            </a:r>
            <a:r>
              <a:rPr spc="-10"/>
              <a:t>101056248.</a:t>
            </a:r>
            <a:endParaRPr/>
          </a:p>
        </p:txBody>
      </p:sp>
      <p:sp>
        <p:nvSpPr>
          <p:cNvPr id="4" name="Holder 4"/>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12/4/2024</a:t>
            </a:fld>
            <a:endParaRPr lang="en-US"/>
          </a:p>
        </p:txBody>
      </p:sp>
      <p:sp>
        <p:nvSpPr>
          <p:cNvPr id="5" name="Holder 5"/>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obj" preserve="1" userDrawn="1">
  <p:cSld name="1_Blank">
    <p:spTree>
      <p:nvGrpSpPr>
        <p:cNvPr id="1" name=""/>
        <p:cNvGrpSpPr/>
        <p:nvPr/>
      </p:nvGrpSpPr>
      <p:grpSpPr bwMode="auto">
        <a:xfrm>
          <a:off x="0" y="0"/>
          <a:ext cx="0" cy="0"/>
          <a:chOff x="0" y="0"/>
          <a:chExt cx="0" cy="0"/>
        </a:xfrm>
      </p:grpSpPr>
      <p:sp>
        <p:nvSpPr>
          <p:cNvPr id="2" name="Holder 2"/>
          <p:cNvSpPr>
            <a:spLocks noGrp="1"/>
          </p:cNvSpPr>
          <p:nvPr>
            <p:ph type="ftr" sz="quarter" idx="5"/>
          </p:nvPr>
        </p:nvSpPr>
        <p:spPr bwMode="auto"/>
        <p:txBody>
          <a:bodyPr lIns="0" tIns="0" rIns="0" bIns="0"/>
          <a:lstStyle>
            <a:lvl1pPr>
              <a:defRPr sz="850" b="0" i="0">
                <a:solidFill>
                  <a:schemeClr val="tx1"/>
                </a:solidFill>
                <a:latin typeface="Arial"/>
                <a:cs typeface="Arial"/>
              </a:defRPr>
            </a:lvl1pPr>
          </a:lstStyle>
          <a:p>
            <a:pPr marL="94615">
              <a:lnSpc>
                <a:spcPct val="100000"/>
              </a:lnSpc>
              <a:spcBef>
                <a:spcPts val="155"/>
              </a:spcBef>
              <a:defRPr/>
            </a:pPr>
            <a:r>
              <a:t>No.</a:t>
            </a:r>
            <a:r>
              <a:rPr spc="35"/>
              <a:t> </a:t>
            </a:r>
            <a:r>
              <a:rPr spc="-10"/>
              <a:t>101056248.</a:t>
            </a:r>
            <a:endParaRPr/>
          </a:p>
        </p:txBody>
      </p:sp>
      <p:sp>
        <p:nvSpPr>
          <p:cNvPr id="3" name="Holder 3"/>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12/4/2024</a:t>
            </a:fld>
            <a:endParaRPr lang="en-US"/>
          </a:p>
        </p:txBody>
      </p:sp>
      <p:sp>
        <p:nvSpPr>
          <p:cNvPr id="4" name="Holder 4"/>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99D49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C6211-5E46-E82C-A107-09DD0840AE2D}"/>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462BFC4D-20DD-9804-DE18-7957B8BC9F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9457496F-2681-FD6C-C148-0A90418A3380}"/>
              </a:ext>
            </a:extLst>
          </p:cNvPr>
          <p:cNvSpPr>
            <a:spLocks noGrp="1"/>
          </p:cNvSpPr>
          <p:nvPr>
            <p:ph type="dt" sz="half" idx="10"/>
          </p:nvPr>
        </p:nvSpPr>
        <p:spPr/>
        <p:txBody>
          <a:bodyPr/>
          <a:lstStyle/>
          <a:p>
            <a:pPr>
              <a:defRPr/>
            </a:pPr>
            <a:fld id="{1D8BD707-D9CF-40AE-B4C6-C98DA3205C09}" type="datetimeFigureOut">
              <a:rPr lang="en-US" smtClean="0"/>
              <a:t>12/4/2024</a:t>
            </a:fld>
            <a:endParaRPr lang="en-US"/>
          </a:p>
        </p:txBody>
      </p:sp>
      <p:sp>
        <p:nvSpPr>
          <p:cNvPr id="5" name="Footer Placeholder 4">
            <a:extLst>
              <a:ext uri="{FF2B5EF4-FFF2-40B4-BE49-F238E27FC236}">
                <a16:creationId xmlns:a16="http://schemas.microsoft.com/office/drawing/2014/main" id="{09DA7C9D-B737-AE8E-6251-D4FCEE8FA41E}"/>
              </a:ext>
            </a:extLst>
          </p:cNvPr>
          <p:cNvSpPr>
            <a:spLocks noGrp="1"/>
          </p:cNvSpPr>
          <p:nvPr>
            <p:ph type="ftr" sz="quarter" idx="11"/>
          </p:nvPr>
        </p:nvSpPr>
        <p:spPr/>
        <p:txBody>
          <a:bodyPr/>
          <a:lstStyle/>
          <a:p>
            <a:pPr marL="94615">
              <a:lnSpc>
                <a:spcPct val="100000"/>
              </a:lnSpc>
              <a:spcBef>
                <a:spcPts val="155"/>
              </a:spcBef>
              <a:defRPr/>
            </a:pPr>
            <a:r>
              <a:rPr lang="de-DE"/>
              <a:t>No.</a:t>
            </a:r>
            <a:r>
              <a:rPr lang="de-DE" spc="35"/>
              <a:t> </a:t>
            </a:r>
            <a:r>
              <a:rPr lang="de-DE" spc="-10"/>
              <a:t>101056248.</a:t>
            </a:r>
            <a:endParaRPr lang="de-DE"/>
          </a:p>
        </p:txBody>
      </p:sp>
      <p:sp>
        <p:nvSpPr>
          <p:cNvPr id="6" name="Slide Number Placeholder 5">
            <a:extLst>
              <a:ext uri="{FF2B5EF4-FFF2-40B4-BE49-F238E27FC236}">
                <a16:creationId xmlns:a16="http://schemas.microsoft.com/office/drawing/2014/main" id="{39C1BC5E-4BE7-A3E1-3EED-811E5E06665C}"/>
              </a:ext>
            </a:extLst>
          </p:cNvPr>
          <p:cNvSpPr>
            <a:spLocks noGrp="1"/>
          </p:cNvSpPr>
          <p:nvPr>
            <p:ph type="sldNum" sz="quarter" idx="12"/>
          </p:nvPr>
        </p:nvSpPr>
        <p:spPr/>
        <p:txBody>
          <a:bodyPr/>
          <a:lstStyle/>
          <a:p>
            <a:pPr>
              <a:defRPr/>
            </a:pPr>
            <a:fld id="{B6F15528-21DE-4FAA-801E-634DDDAF4B2B}" type="slidenum">
              <a:rPr lang="de-DE" smtClean="0"/>
              <a:t>‹Nr.›</a:t>
            </a:fld>
            <a:endParaRPr lang="de-DE"/>
          </a:p>
        </p:txBody>
      </p:sp>
    </p:spTree>
    <p:extLst>
      <p:ext uri="{BB962C8B-B14F-4D97-AF65-F5344CB8AC3E}">
        <p14:creationId xmlns:p14="http://schemas.microsoft.com/office/powerpoint/2010/main" val="1828491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04E6-7CF2-A3D4-BE9E-1C409A26E828}"/>
              </a:ext>
            </a:extLst>
          </p:cNvPr>
          <p:cNvSpPr>
            <a:spLocks noGrp="1"/>
          </p:cNvSpPr>
          <p:nvPr>
            <p:ph type="title"/>
          </p:nvPr>
        </p:nvSpPr>
        <p:spPr>
          <a:xfrm>
            <a:off x="969625" y="5012067"/>
            <a:ext cx="12257246" cy="8362746"/>
          </a:xfrm>
        </p:spPr>
        <p:txBody>
          <a:bodyPr anchor="b"/>
          <a:lstStyle>
            <a:lvl1pPr>
              <a:defRPr sz="6994"/>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36D8DD71-54A3-A1FC-4011-9A039DEA3816}"/>
              </a:ext>
            </a:extLst>
          </p:cNvPr>
          <p:cNvSpPr>
            <a:spLocks noGrp="1"/>
          </p:cNvSpPr>
          <p:nvPr>
            <p:ph type="body" idx="1"/>
          </p:nvPr>
        </p:nvSpPr>
        <p:spPr>
          <a:xfrm>
            <a:off x="969625" y="13453927"/>
            <a:ext cx="12257246" cy="4397770"/>
          </a:xfrm>
        </p:spPr>
        <p:txBody>
          <a:bodyPr/>
          <a:lstStyle>
            <a:lvl1pPr marL="0" indent="0">
              <a:buNone/>
              <a:defRPr sz="2797">
                <a:solidFill>
                  <a:schemeClr val="tx1">
                    <a:tint val="82000"/>
                  </a:schemeClr>
                </a:solidFill>
              </a:defRPr>
            </a:lvl1pPr>
            <a:lvl2pPr marL="532912" indent="0">
              <a:buNone/>
              <a:defRPr sz="2331">
                <a:solidFill>
                  <a:schemeClr val="tx1">
                    <a:tint val="82000"/>
                  </a:schemeClr>
                </a:solidFill>
              </a:defRPr>
            </a:lvl2pPr>
            <a:lvl3pPr marL="1065825" indent="0">
              <a:buNone/>
              <a:defRPr sz="2098">
                <a:solidFill>
                  <a:schemeClr val="tx1">
                    <a:tint val="82000"/>
                  </a:schemeClr>
                </a:solidFill>
              </a:defRPr>
            </a:lvl3pPr>
            <a:lvl4pPr marL="1598737" indent="0">
              <a:buNone/>
              <a:defRPr sz="1865">
                <a:solidFill>
                  <a:schemeClr val="tx1">
                    <a:tint val="82000"/>
                  </a:schemeClr>
                </a:solidFill>
              </a:defRPr>
            </a:lvl4pPr>
            <a:lvl5pPr marL="2131649" indent="0">
              <a:buNone/>
              <a:defRPr sz="1865">
                <a:solidFill>
                  <a:schemeClr val="tx1">
                    <a:tint val="82000"/>
                  </a:schemeClr>
                </a:solidFill>
              </a:defRPr>
            </a:lvl5pPr>
            <a:lvl6pPr marL="2664562" indent="0">
              <a:buNone/>
              <a:defRPr sz="1865">
                <a:solidFill>
                  <a:schemeClr val="tx1">
                    <a:tint val="82000"/>
                  </a:schemeClr>
                </a:solidFill>
              </a:defRPr>
            </a:lvl6pPr>
            <a:lvl7pPr marL="3197474" indent="0">
              <a:buNone/>
              <a:defRPr sz="1865">
                <a:solidFill>
                  <a:schemeClr val="tx1">
                    <a:tint val="82000"/>
                  </a:schemeClr>
                </a:solidFill>
              </a:defRPr>
            </a:lvl7pPr>
            <a:lvl8pPr marL="3730386" indent="0">
              <a:buNone/>
              <a:defRPr sz="1865">
                <a:solidFill>
                  <a:schemeClr val="tx1">
                    <a:tint val="82000"/>
                  </a:schemeClr>
                </a:solidFill>
              </a:defRPr>
            </a:lvl8pPr>
            <a:lvl9pPr marL="4263299" indent="0">
              <a:buNone/>
              <a:defRPr sz="1865">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7421FA-972B-0013-BDBD-FF7AE3C69181}"/>
              </a:ext>
            </a:extLst>
          </p:cNvPr>
          <p:cNvSpPr>
            <a:spLocks noGrp="1"/>
          </p:cNvSpPr>
          <p:nvPr>
            <p:ph type="dt" sz="half" idx="10"/>
          </p:nvPr>
        </p:nvSpPr>
        <p:spPr/>
        <p:txBody>
          <a:bodyPr/>
          <a:lstStyle/>
          <a:p>
            <a:pPr>
              <a:defRPr/>
            </a:pPr>
            <a:fld id="{1D8BD707-D9CF-40AE-B4C6-C98DA3205C09}" type="datetimeFigureOut">
              <a:rPr lang="en-US" smtClean="0"/>
              <a:t>12/4/2024</a:t>
            </a:fld>
            <a:endParaRPr lang="en-US"/>
          </a:p>
        </p:txBody>
      </p:sp>
      <p:sp>
        <p:nvSpPr>
          <p:cNvPr id="5" name="Footer Placeholder 4">
            <a:extLst>
              <a:ext uri="{FF2B5EF4-FFF2-40B4-BE49-F238E27FC236}">
                <a16:creationId xmlns:a16="http://schemas.microsoft.com/office/drawing/2014/main" id="{5A74E177-CD91-DE94-36EA-724D1BF2C3D0}"/>
              </a:ext>
            </a:extLst>
          </p:cNvPr>
          <p:cNvSpPr>
            <a:spLocks noGrp="1"/>
          </p:cNvSpPr>
          <p:nvPr>
            <p:ph type="ftr" sz="quarter" idx="11"/>
          </p:nvPr>
        </p:nvSpPr>
        <p:spPr/>
        <p:txBody>
          <a:bodyPr/>
          <a:lstStyle/>
          <a:p>
            <a:pPr marL="94615">
              <a:lnSpc>
                <a:spcPct val="100000"/>
              </a:lnSpc>
              <a:spcBef>
                <a:spcPts val="155"/>
              </a:spcBef>
              <a:defRPr/>
            </a:pPr>
            <a:r>
              <a:rPr lang="de-DE"/>
              <a:t>No.</a:t>
            </a:r>
            <a:r>
              <a:rPr lang="de-DE" spc="35"/>
              <a:t> </a:t>
            </a:r>
            <a:r>
              <a:rPr lang="de-DE" spc="-10"/>
              <a:t>101056248.</a:t>
            </a:r>
            <a:endParaRPr lang="de-DE"/>
          </a:p>
        </p:txBody>
      </p:sp>
      <p:sp>
        <p:nvSpPr>
          <p:cNvPr id="6" name="Slide Number Placeholder 5">
            <a:extLst>
              <a:ext uri="{FF2B5EF4-FFF2-40B4-BE49-F238E27FC236}">
                <a16:creationId xmlns:a16="http://schemas.microsoft.com/office/drawing/2014/main" id="{305C9843-659E-58B7-172D-5CD558C37A03}"/>
              </a:ext>
            </a:extLst>
          </p:cNvPr>
          <p:cNvSpPr>
            <a:spLocks noGrp="1"/>
          </p:cNvSpPr>
          <p:nvPr>
            <p:ph type="sldNum" sz="quarter" idx="12"/>
          </p:nvPr>
        </p:nvSpPr>
        <p:spPr/>
        <p:txBody>
          <a:bodyPr/>
          <a:lstStyle/>
          <a:p>
            <a:pPr>
              <a:defRPr/>
            </a:pPr>
            <a:fld id="{B6F15528-21DE-4FAA-801E-634DDDAF4B2B}" type="slidenum">
              <a:rPr lang="de-DE" smtClean="0"/>
              <a:t>‹Nr.›</a:t>
            </a:fld>
            <a:endParaRPr lang="de-DE"/>
          </a:p>
        </p:txBody>
      </p:sp>
    </p:spTree>
    <p:extLst>
      <p:ext uri="{BB962C8B-B14F-4D97-AF65-F5344CB8AC3E}">
        <p14:creationId xmlns:p14="http://schemas.microsoft.com/office/powerpoint/2010/main" val="1273595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67B4E-F033-41F5-E0AD-A941B678AB6E}"/>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525E4C92-4FD4-2203-D0DB-724BCAF04730}"/>
              </a:ext>
            </a:extLst>
          </p:cNvPr>
          <p:cNvSpPr>
            <a:spLocks noGrp="1"/>
          </p:cNvSpPr>
          <p:nvPr>
            <p:ph sz="half" idx="1"/>
          </p:nvPr>
        </p:nvSpPr>
        <p:spPr>
          <a:xfrm>
            <a:off x="977027" y="5351786"/>
            <a:ext cx="6039803" cy="12755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13BC71C6-8E5F-C20F-609C-E749331CD141}"/>
              </a:ext>
            </a:extLst>
          </p:cNvPr>
          <p:cNvSpPr>
            <a:spLocks noGrp="1"/>
          </p:cNvSpPr>
          <p:nvPr>
            <p:ph sz="half" idx="2"/>
          </p:nvPr>
        </p:nvSpPr>
        <p:spPr>
          <a:xfrm>
            <a:off x="7194470" y="5351786"/>
            <a:ext cx="6039803" cy="12755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469D03C8-F567-DAA5-0285-6F70A0E80FC3}"/>
              </a:ext>
            </a:extLst>
          </p:cNvPr>
          <p:cNvSpPr>
            <a:spLocks noGrp="1"/>
          </p:cNvSpPr>
          <p:nvPr>
            <p:ph type="dt" sz="half" idx="10"/>
          </p:nvPr>
        </p:nvSpPr>
        <p:spPr/>
        <p:txBody>
          <a:bodyPr/>
          <a:lstStyle/>
          <a:p>
            <a:pPr>
              <a:defRPr/>
            </a:pPr>
            <a:fld id="{1D8BD707-D9CF-40AE-B4C6-C98DA3205C09}" type="datetimeFigureOut">
              <a:rPr lang="en-US" smtClean="0"/>
              <a:t>12/4/2024</a:t>
            </a:fld>
            <a:endParaRPr lang="en-US"/>
          </a:p>
        </p:txBody>
      </p:sp>
      <p:sp>
        <p:nvSpPr>
          <p:cNvPr id="6" name="Footer Placeholder 5">
            <a:extLst>
              <a:ext uri="{FF2B5EF4-FFF2-40B4-BE49-F238E27FC236}">
                <a16:creationId xmlns:a16="http://schemas.microsoft.com/office/drawing/2014/main" id="{A8E60EC6-66A9-F336-4460-A408E3826F87}"/>
              </a:ext>
            </a:extLst>
          </p:cNvPr>
          <p:cNvSpPr>
            <a:spLocks noGrp="1"/>
          </p:cNvSpPr>
          <p:nvPr>
            <p:ph type="ftr" sz="quarter" idx="11"/>
          </p:nvPr>
        </p:nvSpPr>
        <p:spPr/>
        <p:txBody>
          <a:bodyPr/>
          <a:lstStyle/>
          <a:p>
            <a:pPr marL="94615">
              <a:lnSpc>
                <a:spcPct val="100000"/>
              </a:lnSpc>
              <a:spcBef>
                <a:spcPts val="155"/>
              </a:spcBef>
              <a:defRPr/>
            </a:pPr>
            <a:r>
              <a:rPr lang="de-DE"/>
              <a:t>No.</a:t>
            </a:r>
            <a:r>
              <a:rPr lang="de-DE" spc="35"/>
              <a:t> </a:t>
            </a:r>
            <a:r>
              <a:rPr lang="de-DE" spc="-10"/>
              <a:t>101056248.</a:t>
            </a:r>
            <a:endParaRPr lang="de-DE"/>
          </a:p>
        </p:txBody>
      </p:sp>
      <p:sp>
        <p:nvSpPr>
          <p:cNvPr id="7" name="Slide Number Placeholder 6">
            <a:extLst>
              <a:ext uri="{FF2B5EF4-FFF2-40B4-BE49-F238E27FC236}">
                <a16:creationId xmlns:a16="http://schemas.microsoft.com/office/drawing/2014/main" id="{515E7B8C-9CAF-9CA7-09DE-5CDAD1BAF562}"/>
              </a:ext>
            </a:extLst>
          </p:cNvPr>
          <p:cNvSpPr>
            <a:spLocks noGrp="1"/>
          </p:cNvSpPr>
          <p:nvPr>
            <p:ph type="sldNum" sz="quarter" idx="12"/>
          </p:nvPr>
        </p:nvSpPr>
        <p:spPr/>
        <p:txBody>
          <a:bodyPr/>
          <a:lstStyle/>
          <a:p>
            <a:pPr>
              <a:defRPr/>
            </a:pPr>
            <a:fld id="{B6F15528-21DE-4FAA-801E-634DDDAF4B2B}" type="slidenum">
              <a:rPr lang="de-DE" smtClean="0"/>
              <a:t>‹Nr.›</a:t>
            </a:fld>
            <a:endParaRPr lang="de-DE"/>
          </a:p>
        </p:txBody>
      </p:sp>
    </p:spTree>
    <p:extLst>
      <p:ext uri="{BB962C8B-B14F-4D97-AF65-F5344CB8AC3E}">
        <p14:creationId xmlns:p14="http://schemas.microsoft.com/office/powerpoint/2010/main" val="67816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401AF-DAE2-542E-BAC8-D64BA015A421}"/>
              </a:ext>
            </a:extLst>
          </p:cNvPr>
          <p:cNvSpPr>
            <a:spLocks noGrp="1"/>
          </p:cNvSpPr>
          <p:nvPr>
            <p:ph type="title"/>
          </p:nvPr>
        </p:nvSpPr>
        <p:spPr>
          <a:xfrm>
            <a:off x="978878" y="1070359"/>
            <a:ext cx="12257246" cy="3885863"/>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80516BF1-EF73-0C6F-2BC8-12CEBFB2FC6E}"/>
              </a:ext>
            </a:extLst>
          </p:cNvPr>
          <p:cNvSpPr>
            <a:spLocks noGrp="1"/>
          </p:cNvSpPr>
          <p:nvPr>
            <p:ph type="body" idx="1"/>
          </p:nvPr>
        </p:nvSpPr>
        <p:spPr>
          <a:xfrm>
            <a:off x="978879" y="4928298"/>
            <a:ext cx="6012045" cy="2415283"/>
          </a:xfrm>
        </p:spPr>
        <p:txBody>
          <a:bodyPr anchor="b"/>
          <a:lstStyle>
            <a:lvl1pPr marL="0" indent="0">
              <a:buNone/>
              <a:defRPr sz="2797" b="1"/>
            </a:lvl1pPr>
            <a:lvl2pPr marL="532912" indent="0">
              <a:buNone/>
              <a:defRPr sz="2331" b="1"/>
            </a:lvl2pPr>
            <a:lvl3pPr marL="1065825" indent="0">
              <a:buNone/>
              <a:defRPr sz="2098" b="1"/>
            </a:lvl3pPr>
            <a:lvl4pPr marL="1598737" indent="0">
              <a:buNone/>
              <a:defRPr sz="1865" b="1"/>
            </a:lvl4pPr>
            <a:lvl5pPr marL="2131649" indent="0">
              <a:buNone/>
              <a:defRPr sz="1865" b="1"/>
            </a:lvl5pPr>
            <a:lvl6pPr marL="2664562" indent="0">
              <a:buNone/>
              <a:defRPr sz="1865" b="1"/>
            </a:lvl6pPr>
            <a:lvl7pPr marL="3197474" indent="0">
              <a:buNone/>
              <a:defRPr sz="1865" b="1"/>
            </a:lvl7pPr>
            <a:lvl8pPr marL="3730386" indent="0">
              <a:buNone/>
              <a:defRPr sz="1865" b="1"/>
            </a:lvl8pPr>
            <a:lvl9pPr marL="4263299" indent="0">
              <a:buNone/>
              <a:defRPr sz="1865" b="1"/>
            </a:lvl9pPr>
          </a:lstStyle>
          <a:p>
            <a:pPr lvl="0"/>
            <a:r>
              <a:rPr lang="en-US"/>
              <a:t>Click to edit Master text styles</a:t>
            </a:r>
          </a:p>
        </p:txBody>
      </p:sp>
      <p:sp>
        <p:nvSpPr>
          <p:cNvPr id="4" name="Content Placeholder 3">
            <a:extLst>
              <a:ext uri="{FF2B5EF4-FFF2-40B4-BE49-F238E27FC236}">
                <a16:creationId xmlns:a16="http://schemas.microsoft.com/office/drawing/2014/main" id="{019499DE-A981-541D-E635-2AAE31E8314A}"/>
              </a:ext>
            </a:extLst>
          </p:cNvPr>
          <p:cNvSpPr>
            <a:spLocks noGrp="1"/>
          </p:cNvSpPr>
          <p:nvPr>
            <p:ph sz="half" idx="2"/>
          </p:nvPr>
        </p:nvSpPr>
        <p:spPr>
          <a:xfrm>
            <a:off x="978879" y="7343581"/>
            <a:ext cx="6012045" cy="10801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15EFCCD0-B911-56F7-EA07-764FD0D1B020}"/>
              </a:ext>
            </a:extLst>
          </p:cNvPr>
          <p:cNvSpPr>
            <a:spLocks noGrp="1"/>
          </p:cNvSpPr>
          <p:nvPr>
            <p:ph type="body" sz="quarter" idx="3"/>
          </p:nvPr>
        </p:nvSpPr>
        <p:spPr>
          <a:xfrm>
            <a:off x="7194470" y="4928298"/>
            <a:ext cx="6041654" cy="2415283"/>
          </a:xfrm>
        </p:spPr>
        <p:txBody>
          <a:bodyPr anchor="b"/>
          <a:lstStyle>
            <a:lvl1pPr marL="0" indent="0">
              <a:buNone/>
              <a:defRPr sz="2797" b="1"/>
            </a:lvl1pPr>
            <a:lvl2pPr marL="532912" indent="0">
              <a:buNone/>
              <a:defRPr sz="2331" b="1"/>
            </a:lvl2pPr>
            <a:lvl3pPr marL="1065825" indent="0">
              <a:buNone/>
              <a:defRPr sz="2098" b="1"/>
            </a:lvl3pPr>
            <a:lvl4pPr marL="1598737" indent="0">
              <a:buNone/>
              <a:defRPr sz="1865" b="1"/>
            </a:lvl4pPr>
            <a:lvl5pPr marL="2131649" indent="0">
              <a:buNone/>
              <a:defRPr sz="1865" b="1"/>
            </a:lvl5pPr>
            <a:lvl6pPr marL="2664562" indent="0">
              <a:buNone/>
              <a:defRPr sz="1865" b="1"/>
            </a:lvl6pPr>
            <a:lvl7pPr marL="3197474" indent="0">
              <a:buNone/>
              <a:defRPr sz="1865" b="1"/>
            </a:lvl7pPr>
            <a:lvl8pPr marL="3730386" indent="0">
              <a:buNone/>
              <a:defRPr sz="1865" b="1"/>
            </a:lvl8pPr>
            <a:lvl9pPr marL="4263299" indent="0">
              <a:buNone/>
              <a:defRPr sz="1865" b="1"/>
            </a:lvl9pPr>
          </a:lstStyle>
          <a:p>
            <a:pPr lvl="0"/>
            <a:r>
              <a:rPr lang="en-US"/>
              <a:t>Click to edit Master text styles</a:t>
            </a:r>
          </a:p>
        </p:txBody>
      </p:sp>
      <p:sp>
        <p:nvSpPr>
          <p:cNvPr id="6" name="Content Placeholder 5">
            <a:extLst>
              <a:ext uri="{FF2B5EF4-FFF2-40B4-BE49-F238E27FC236}">
                <a16:creationId xmlns:a16="http://schemas.microsoft.com/office/drawing/2014/main" id="{A891F107-BF8F-738D-048D-9CB136E76788}"/>
              </a:ext>
            </a:extLst>
          </p:cNvPr>
          <p:cNvSpPr>
            <a:spLocks noGrp="1"/>
          </p:cNvSpPr>
          <p:nvPr>
            <p:ph sz="quarter" idx="4"/>
          </p:nvPr>
        </p:nvSpPr>
        <p:spPr>
          <a:xfrm>
            <a:off x="7194470" y="7343581"/>
            <a:ext cx="6041654" cy="10801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5E4AAF9A-46BE-7D86-D2AD-DBAF74BEB342}"/>
              </a:ext>
            </a:extLst>
          </p:cNvPr>
          <p:cNvSpPr>
            <a:spLocks noGrp="1"/>
          </p:cNvSpPr>
          <p:nvPr>
            <p:ph type="dt" sz="half" idx="10"/>
          </p:nvPr>
        </p:nvSpPr>
        <p:spPr/>
        <p:txBody>
          <a:bodyPr/>
          <a:lstStyle/>
          <a:p>
            <a:pPr>
              <a:defRPr/>
            </a:pPr>
            <a:fld id="{1D8BD707-D9CF-40AE-B4C6-C98DA3205C09}" type="datetimeFigureOut">
              <a:rPr lang="en-US" smtClean="0"/>
              <a:t>12/4/2024</a:t>
            </a:fld>
            <a:endParaRPr lang="en-US"/>
          </a:p>
        </p:txBody>
      </p:sp>
      <p:sp>
        <p:nvSpPr>
          <p:cNvPr id="8" name="Footer Placeholder 7">
            <a:extLst>
              <a:ext uri="{FF2B5EF4-FFF2-40B4-BE49-F238E27FC236}">
                <a16:creationId xmlns:a16="http://schemas.microsoft.com/office/drawing/2014/main" id="{BA3499B8-26E5-4DA1-9DF3-675ED98E8E15}"/>
              </a:ext>
            </a:extLst>
          </p:cNvPr>
          <p:cNvSpPr>
            <a:spLocks noGrp="1"/>
          </p:cNvSpPr>
          <p:nvPr>
            <p:ph type="ftr" sz="quarter" idx="11"/>
          </p:nvPr>
        </p:nvSpPr>
        <p:spPr/>
        <p:txBody>
          <a:bodyPr/>
          <a:lstStyle/>
          <a:p>
            <a:pPr marL="94615">
              <a:lnSpc>
                <a:spcPct val="100000"/>
              </a:lnSpc>
              <a:spcBef>
                <a:spcPts val="155"/>
              </a:spcBef>
              <a:defRPr/>
            </a:pPr>
            <a:r>
              <a:rPr lang="de-DE"/>
              <a:t>No.</a:t>
            </a:r>
            <a:r>
              <a:rPr lang="de-DE" spc="35"/>
              <a:t> </a:t>
            </a:r>
            <a:r>
              <a:rPr lang="de-DE" spc="-10"/>
              <a:t>101056248.</a:t>
            </a:r>
            <a:endParaRPr lang="de-DE"/>
          </a:p>
        </p:txBody>
      </p:sp>
      <p:sp>
        <p:nvSpPr>
          <p:cNvPr id="9" name="Slide Number Placeholder 8">
            <a:extLst>
              <a:ext uri="{FF2B5EF4-FFF2-40B4-BE49-F238E27FC236}">
                <a16:creationId xmlns:a16="http://schemas.microsoft.com/office/drawing/2014/main" id="{EE181763-BA25-A675-18EB-DCB1C87094DB}"/>
              </a:ext>
            </a:extLst>
          </p:cNvPr>
          <p:cNvSpPr>
            <a:spLocks noGrp="1"/>
          </p:cNvSpPr>
          <p:nvPr>
            <p:ph type="sldNum" sz="quarter" idx="12"/>
          </p:nvPr>
        </p:nvSpPr>
        <p:spPr/>
        <p:txBody>
          <a:bodyPr/>
          <a:lstStyle/>
          <a:p>
            <a:pPr>
              <a:defRPr/>
            </a:pPr>
            <a:fld id="{B6F15528-21DE-4FAA-801E-634DDDAF4B2B}" type="slidenum">
              <a:rPr lang="de-DE" smtClean="0"/>
              <a:t>‹Nr.›</a:t>
            </a:fld>
            <a:endParaRPr lang="de-DE"/>
          </a:p>
        </p:txBody>
      </p:sp>
    </p:spTree>
    <p:extLst>
      <p:ext uri="{BB962C8B-B14F-4D97-AF65-F5344CB8AC3E}">
        <p14:creationId xmlns:p14="http://schemas.microsoft.com/office/powerpoint/2010/main" val="2644909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8BD49-A716-3022-DD55-028A3FC48C09}"/>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1146EF8A-7A3F-029D-80D2-CC409EBC0557}"/>
              </a:ext>
            </a:extLst>
          </p:cNvPr>
          <p:cNvSpPr>
            <a:spLocks noGrp="1"/>
          </p:cNvSpPr>
          <p:nvPr>
            <p:ph type="dt" sz="half" idx="10"/>
          </p:nvPr>
        </p:nvSpPr>
        <p:spPr/>
        <p:txBody>
          <a:bodyPr/>
          <a:lstStyle/>
          <a:p>
            <a:pPr>
              <a:defRPr/>
            </a:pPr>
            <a:fld id="{1D8BD707-D9CF-40AE-B4C6-C98DA3205C09}" type="datetimeFigureOut">
              <a:rPr lang="en-US" smtClean="0"/>
              <a:t>12/4/2024</a:t>
            </a:fld>
            <a:endParaRPr lang="en-US"/>
          </a:p>
        </p:txBody>
      </p:sp>
      <p:sp>
        <p:nvSpPr>
          <p:cNvPr id="4" name="Footer Placeholder 3">
            <a:extLst>
              <a:ext uri="{FF2B5EF4-FFF2-40B4-BE49-F238E27FC236}">
                <a16:creationId xmlns:a16="http://schemas.microsoft.com/office/drawing/2014/main" id="{2A2C538C-4B84-2F92-B4FA-6734E5B93E13}"/>
              </a:ext>
            </a:extLst>
          </p:cNvPr>
          <p:cNvSpPr>
            <a:spLocks noGrp="1"/>
          </p:cNvSpPr>
          <p:nvPr>
            <p:ph type="ftr" sz="quarter" idx="11"/>
          </p:nvPr>
        </p:nvSpPr>
        <p:spPr/>
        <p:txBody>
          <a:bodyPr/>
          <a:lstStyle/>
          <a:p>
            <a:pPr marL="94615">
              <a:lnSpc>
                <a:spcPct val="100000"/>
              </a:lnSpc>
              <a:spcBef>
                <a:spcPts val="155"/>
              </a:spcBef>
              <a:defRPr/>
            </a:pPr>
            <a:r>
              <a:rPr lang="de-DE"/>
              <a:t>No.</a:t>
            </a:r>
            <a:r>
              <a:rPr lang="de-DE" spc="35"/>
              <a:t> </a:t>
            </a:r>
            <a:r>
              <a:rPr lang="de-DE" spc="-10"/>
              <a:t>101056248.</a:t>
            </a:r>
            <a:endParaRPr lang="de-DE"/>
          </a:p>
        </p:txBody>
      </p:sp>
      <p:sp>
        <p:nvSpPr>
          <p:cNvPr id="5" name="Slide Number Placeholder 4">
            <a:extLst>
              <a:ext uri="{FF2B5EF4-FFF2-40B4-BE49-F238E27FC236}">
                <a16:creationId xmlns:a16="http://schemas.microsoft.com/office/drawing/2014/main" id="{DBB7FF28-A599-BAF1-6FCE-3827AABE218E}"/>
              </a:ext>
            </a:extLst>
          </p:cNvPr>
          <p:cNvSpPr>
            <a:spLocks noGrp="1"/>
          </p:cNvSpPr>
          <p:nvPr>
            <p:ph type="sldNum" sz="quarter" idx="12"/>
          </p:nvPr>
        </p:nvSpPr>
        <p:spPr/>
        <p:txBody>
          <a:bodyPr/>
          <a:lstStyle/>
          <a:p>
            <a:pPr>
              <a:defRPr/>
            </a:pPr>
            <a:fld id="{B6F15528-21DE-4FAA-801E-634DDDAF4B2B}" type="slidenum">
              <a:rPr lang="de-DE" smtClean="0"/>
              <a:t>‹Nr.›</a:t>
            </a:fld>
            <a:endParaRPr lang="de-DE"/>
          </a:p>
        </p:txBody>
      </p:sp>
    </p:spTree>
    <p:extLst>
      <p:ext uri="{BB962C8B-B14F-4D97-AF65-F5344CB8AC3E}">
        <p14:creationId xmlns:p14="http://schemas.microsoft.com/office/powerpoint/2010/main" val="1035608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8A4932-067A-EB25-09FE-635B4AF37417}"/>
              </a:ext>
            </a:extLst>
          </p:cNvPr>
          <p:cNvSpPr>
            <a:spLocks noGrp="1"/>
          </p:cNvSpPr>
          <p:nvPr>
            <p:ph type="dt" sz="half" idx="10"/>
          </p:nvPr>
        </p:nvSpPr>
        <p:spPr/>
        <p:txBody>
          <a:bodyPr/>
          <a:lstStyle/>
          <a:p>
            <a:pPr>
              <a:defRPr/>
            </a:pPr>
            <a:fld id="{1D8BD707-D9CF-40AE-B4C6-C98DA3205C09}" type="datetimeFigureOut">
              <a:rPr lang="en-US" smtClean="0"/>
              <a:t>12/4/2024</a:t>
            </a:fld>
            <a:endParaRPr lang="en-US"/>
          </a:p>
        </p:txBody>
      </p:sp>
      <p:sp>
        <p:nvSpPr>
          <p:cNvPr id="3" name="Footer Placeholder 2">
            <a:extLst>
              <a:ext uri="{FF2B5EF4-FFF2-40B4-BE49-F238E27FC236}">
                <a16:creationId xmlns:a16="http://schemas.microsoft.com/office/drawing/2014/main" id="{D7FA61BF-BBEF-9433-F08A-9488A0B2C4AA}"/>
              </a:ext>
            </a:extLst>
          </p:cNvPr>
          <p:cNvSpPr>
            <a:spLocks noGrp="1"/>
          </p:cNvSpPr>
          <p:nvPr>
            <p:ph type="ftr" sz="quarter" idx="11"/>
          </p:nvPr>
        </p:nvSpPr>
        <p:spPr/>
        <p:txBody>
          <a:bodyPr/>
          <a:lstStyle/>
          <a:p>
            <a:pPr marL="94615">
              <a:lnSpc>
                <a:spcPct val="100000"/>
              </a:lnSpc>
              <a:spcBef>
                <a:spcPts val="155"/>
              </a:spcBef>
              <a:defRPr/>
            </a:pPr>
            <a:r>
              <a:rPr lang="de-DE"/>
              <a:t>No.</a:t>
            </a:r>
            <a:r>
              <a:rPr lang="de-DE" spc="35"/>
              <a:t> </a:t>
            </a:r>
            <a:r>
              <a:rPr lang="de-DE" spc="-10"/>
              <a:t>101056248.</a:t>
            </a:r>
            <a:endParaRPr lang="de-DE"/>
          </a:p>
        </p:txBody>
      </p:sp>
      <p:sp>
        <p:nvSpPr>
          <p:cNvPr id="4" name="Slide Number Placeholder 3">
            <a:extLst>
              <a:ext uri="{FF2B5EF4-FFF2-40B4-BE49-F238E27FC236}">
                <a16:creationId xmlns:a16="http://schemas.microsoft.com/office/drawing/2014/main" id="{4A604558-7760-4C6D-4F42-1CBC63E6F579}"/>
              </a:ext>
            </a:extLst>
          </p:cNvPr>
          <p:cNvSpPr>
            <a:spLocks noGrp="1"/>
          </p:cNvSpPr>
          <p:nvPr>
            <p:ph type="sldNum" sz="quarter" idx="12"/>
          </p:nvPr>
        </p:nvSpPr>
        <p:spPr>
          <a:xfrm>
            <a:off x="9503807" y="18734955"/>
            <a:ext cx="3197543" cy="1070357"/>
          </a:xfrm>
        </p:spPr>
        <p:txBody>
          <a:bodyPr/>
          <a:lstStyle/>
          <a:p>
            <a:pPr>
              <a:defRPr/>
            </a:pPr>
            <a:fld id="{B6F15528-21DE-4FAA-801E-634DDDAF4B2B}" type="slidenum">
              <a:rPr lang="de-DE" smtClean="0"/>
              <a:t>‹Nr.›</a:t>
            </a:fld>
            <a:endParaRPr lang="de-DE"/>
          </a:p>
        </p:txBody>
      </p:sp>
    </p:spTree>
    <p:extLst>
      <p:ext uri="{BB962C8B-B14F-4D97-AF65-F5344CB8AC3E}">
        <p14:creationId xmlns:p14="http://schemas.microsoft.com/office/powerpoint/2010/main" val="3420257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97A8F-F2F5-BD77-79E4-C844BB48DE13}"/>
              </a:ext>
            </a:extLst>
          </p:cNvPr>
          <p:cNvSpPr>
            <a:spLocks noGrp="1"/>
          </p:cNvSpPr>
          <p:nvPr>
            <p:ph type="title"/>
          </p:nvPr>
        </p:nvSpPr>
        <p:spPr>
          <a:xfrm>
            <a:off x="978878" y="1340273"/>
            <a:ext cx="4583514" cy="4690957"/>
          </a:xfrm>
        </p:spPr>
        <p:txBody>
          <a:bodyPr anchor="b"/>
          <a:lstStyle>
            <a:lvl1pPr>
              <a:defRPr sz="3730"/>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AD5DBB96-9044-4E9F-F976-C70ACA6F400D}"/>
              </a:ext>
            </a:extLst>
          </p:cNvPr>
          <p:cNvSpPr>
            <a:spLocks noGrp="1"/>
          </p:cNvSpPr>
          <p:nvPr>
            <p:ph idx="1"/>
          </p:nvPr>
        </p:nvSpPr>
        <p:spPr>
          <a:xfrm>
            <a:off x="6041653" y="2894620"/>
            <a:ext cx="7194471" cy="14286941"/>
          </a:xfrm>
        </p:spPr>
        <p:txBody>
          <a:bodyPr/>
          <a:lstStyle>
            <a:lvl1pPr>
              <a:defRPr sz="3730"/>
            </a:lvl1pPr>
            <a:lvl2pPr>
              <a:defRPr sz="3264"/>
            </a:lvl2pPr>
            <a:lvl3pPr>
              <a:defRPr sz="2797"/>
            </a:lvl3pPr>
            <a:lvl4pPr>
              <a:defRPr sz="2331"/>
            </a:lvl4pPr>
            <a:lvl5pPr>
              <a:defRPr sz="2331"/>
            </a:lvl5pPr>
            <a:lvl6pPr>
              <a:defRPr sz="2331"/>
            </a:lvl6pPr>
            <a:lvl7pPr>
              <a:defRPr sz="2331"/>
            </a:lvl7pPr>
            <a:lvl8pPr>
              <a:defRPr sz="2331"/>
            </a:lvl8pPr>
            <a:lvl9pPr>
              <a:defRPr sz="233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575FE3CF-EFF7-E953-5BA2-4F9F9027D680}"/>
              </a:ext>
            </a:extLst>
          </p:cNvPr>
          <p:cNvSpPr>
            <a:spLocks noGrp="1"/>
          </p:cNvSpPr>
          <p:nvPr>
            <p:ph type="body" sz="half" idx="2"/>
          </p:nvPr>
        </p:nvSpPr>
        <p:spPr>
          <a:xfrm>
            <a:off x="978878" y="6031230"/>
            <a:ext cx="4583514" cy="11173600"/>
          </a:xfrm>
        </p:spPr>
        <p:txBody>
          <a:bodyPr/>
          <a:lstStyle>
            <a:lvl1pPr marL="0" indent="0">
              <a:buNone/>
              <a:defRPr sz="1865"/>
            </a:lvl1pPr>
            <a:lvl2pPr marL="532912" indent="0">
              <a:buNone/>
              <a:defRPr sz="1632"/>
            </a:lvl2pPr>
            <a:lvl3pPr marL="1065825" indent="0">
              <a:buNone/>
              <a:defRPr sz="1399"/>
            </a:lvl3pPr>
            <a:lvl4pPr marL="1598737" indent="0">
              <a:buNone/>
              <a:defRPr sz="1166"/>
            </a:lvl4pPr>
            <a:lvl5pPr marL="2131649" indent="0">
              <a:buNone/>
              <a:defRPr sz="1166"/>
            </a:lvl5pPr>
            <a:lvl6pPr marL="2664562" indent="0">
              <a:buNone/>
              <a:defRPr sz="1166"/>
            </a:lvl6pPr>
            <a:lvl7pPr marL="3197474" indent="0">
              <a:buNone/>
              <a:defRPr sz="1166"/>
            </a:lvl7pPr>
            <a:lvl8pPr marL="3730386" indent="0">
              <a:buNone/>
              <a:defRPr sz="1166"/>
            </a:lvl8pPr>
            <a:lvl9pPr marL="4263299" indent="0">
              <a:buNone/>
              <a:defRPr sz="1166"/>
            </a:lvl9pPr>
          </a:lstStyle>
          <a:p>
            <a:pPr lvl="0"/>
            <a:r>
              <a:rPr lang="en-US"/>
              <a:t>Click to edit Master text styles</a:t>
            </a:r>
          </a:p>
        </p:txBody>
      </p:sp>
      <p:sp>
        <p:nvSpPr>
          <p:cNvPr id="5" name="Date Placeholder 4">
            <a:extLst>
              <a:ext uri="{FF2B5EF4-FFF2-40B4-BE49-F238E27FC236}">
                <a16:creationId xmlns:a16="http://schemas.microsoft.com/office/drawing/2014/main" id="{09664A80-703E-1C0D-124D-CC58CA90E917}"/>
              </a:ext>
            </a:extLst>
          </p:cNvPr>
          <p:cNvSpPr>
            <a:spLocks noGrp="1"/>
          </p:cNvSpPr>
          <p:nvPr>
            <p:ph type="dt" sz="half" idx="10"/>
          </p:nvPr>
        </p:nvSpPr>
        <p:spPr/>
        <p:txBody>
          <a:bodyPr/>
          <a:lstStyle/>
          <a:p>
            <a:pPr>
              <a:defRPr/>
            </a:pPr>
            <a:fld id="{1D8BD707-D9CF-40AE-B4C6-C98DA3205C09}" type="datetimeFigureOut">
              <a:rPr lang="en-US" smtClean="0"/>
              <a:t>12/4/2024</a:t>
            </a:fld>
            <a:endParaRPr lang="en-US"/>
          </a:p>
        </p:txBody>
      </p:sp>
      <p:sp>
        <p:nvSpPr>
          <p:cNvPr id="6" name="Footer Placeholder 5">
            <a:extLst>
              <a:ext uri="{FF2B5EF4-FFF2-40B4-BE49-F238E27FC236}">
                <a16:creationId xmlns:a16="http://schemas.microsoft.com/office/drawing/2014/main" id="{EAA27DCA-B40A-2843-B12D-73027C1C6473}"/>
              </a:ext>
            </a:extLst>
          </p:cNvPr>
          <p:cNvSpPr>
            <a:spLocks noGrp="1"/>
          </p:cNvSpPr>
          <p:nvPr>
            <p:ph type="ftr" sz="quarter" idx="11"/>
          </p:nvPr>
        </p:nvSpPr>
        <p:spPr/>
        <p:txBody>
          <a:bodyPr/>
          <a:lstStyle/>
          <a:p>
            <a:pPr marL="94615">
              <a:lnSpc>
                <a:spcPct val="100000"/>
              </a:lnSpc>
              <a:spcBef>
                <a:spcPts val="155"/>
              </a:spcBef>
              <a:defRPr/>
            </a:pPr>
            <a:r>
              <a:rPr lang="de-DE"/>
              <a:t>No.</a:t>
            </a:r>
            <a:r>
              <a:rPr lang="de-DE" spc="35"/>
              <a:t> </a:t>
            </a:r>
            <a:r>
              <a:rPr lang="de-DE" spc="-10"/>
              <a:t>101056248.</a:t>
            </a:r>
            <a:endParaRPr lang="de-DE"/>
          </a:p>
        </p:txBody>
      </p:sp>
      <p:sp>
        <p:nvSpPr>
          <p:cNvPr id="7" name="Slide Number Placeholder 6">
            <a:extLst>
              <a:ext uri="{FF2B5EF4-FFF2-40B4-BE49-F238E27FC236}">
                <a16:creationId xmlns:a16="http://schemas.microsoft.com/office/drawing/2014/main" id="{DE0BC902-26C7-7347-8C39-A978479B3CCC}"/>
              </a:ext>
            </a:extLst>
          </p:cNvPr>
          <p:cNvSpPr>
            <a:spLocks noGrp="1"/>
          </p:cNvSpPr>
          <p:nvPr>
            <p:ph type="sldNum" sz="quarter" idx="12"/>
          </p:nvPr>
        </p:nvSpPr>
        <p:spPr/>
        <p:txBody>
          <a:bodyPr/>
          <a:lstStyle/>
          <a:p>
            <a:pPr>
              <a:defRPr/>
            </a:pPr>
            <a:fld id="{B6F15528-21DE-4FAA-801E-634DDDAF4B2B}" type="slidenum">
              <a:rPr lang="de-DE" smtClean="0"/>
              <a:t>‹Nr.›</a:t>
            </a:fld>
            <a:endParaRPr lang="de-DE"/>
          </a:p>
        </p:txBody>
      </p:sp>
    </p:spTree>
    <p:extLst>
      <p:ext uri="{BB962C8B-B14F-4D97-AF65-F5344CB8AC3E}">
        <p14:creationId xmlns:p14="http://schemas.microsoft.com/office/powerpoint/2010/main" val="1974210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79C1A-190E-FEE6-21F9-4D0C642002BC}"/>
              </a:ext>
            </a:extLst>
          </p:cNvPr>
          <p:cNvSpPr>
            <a:spLocks noGrp="1"/>
          </p:cNvSpPr>
          <p:nvPr>
            <p:ph type="title"/>
          </p:nvPr>
        </p:nvSpPr>
        <p:spPr>
          <a:xfrm>
            <a:off x="978878" y="1340273"/>
            <a:ext cx="4583514" cy="4690957"/>
          </a:xfrm>
        </p:spPr>
        <p:txBody>
          <a:bodyPr anchor="b"/>
          <a:lstStyle>
            <a:lvl1pPr>
              <a:defRPr sz="3730"/>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565EFD50-7216-E912-6FD4-A1B05D914CBB}"/>
              </a:ext>
            </a:extLst>
          </p:cNvPr>
          <p:cNvSpPr>
            <a:spLocks noGrp="1"/>
          </p:cNvSpPr>
          <p:nvPr>
            <p:ph type="pic" idx="1"/>
          </p:nvPr>
        </p:nvSpPr>
        <p:spPr>
          <a:xfrm>
            <a:off x="6041653" y="2894620"/>
            <a:ext cx="7194471" cy="14286941"/>
          </a:xfrm>
        </p:spPr>
        <p:txBody>
          <a:bodyPr/>
          <a:lstStyle>
            <a:lvl1pPr marL="0" indent="0">
              <a:buNone/>
              <a:defRPr sz="3730"/>
            </a:lvl1pPr>
            <a:lvl2pPr marL="532912" indent="0">
              <a:buNone/>
              <a:defRPr sz="3264"/>
            </a:lvl2pPr>
            <a:lvl3pPr marL="1065825" indent="0">
              <a:buNone/>
              <a:defRPr sz="2797"/>
            </a:lvl3pPr>
            <a:lvl4pPr marL="1598737" indent="0">
              <a:buNone/>
              <a:defRPr sz="2331"/>
            </a:lvl4pPr>
            <a:lvl5pPr marL="2131649" indent="0">
              <a:buNone/>
              <a:defRPr sz="2331"/>
            </a:lvl5pPr>
            <a:lvl6pPr marL="2664562" indent="0">
              <a:buNone/>
              <a:defRPr sz="2331"/>
            </a:lvl6pPr>
            <a:lvl7pPr marL="3197474" indent="0">
              <a:buNone/>
              <a:defRPr sz="2331"/>
            </a:lvl7pPr>
            <a:lvl8pPr marL="3730386" indent="0">
              <a:buNone/>
              <a:defRPr sz="2331"/>
            </a:lvl8pPr>
            <a:lvl9pPr marL="4263299" indent="0">
              <a:buNone/>
              <a:defRPr sz="2331"/>
            </a:lvl9pPr>
          </a:lstStyle>
          <a:p>
            <a:endParaRPr lang="de-DE"/>
          </a:p>
        </p:txBody>
      </p:sp>
      <p:sp>
        <p:nvSpPr>
          <p:cNvPr id="4" name="Text Placeholder 3">
            <a:extLst>
              <a:ext uri="{FF2B5EF4-FFF2-40B4-BE49-F238E27FC236}">
                <a16:creationId xmlns:a16="http://schemas.microsoft.com/office/drawing/2014/main" id="{2D5BFBFE-2FD2-6577-D504-CFCAF2C6B7BC}"/>
              </a:ext>
            </a:extLst>
          </p:cNvPr>
          <p:cNvSpPr>
            <a:spLocks noGrp="1"/>
          </p:cNvSpPr>
          <p:nvPr>
            <p:ph type="body" sz="half" idx="2"/>
          </p:nvPr>
        </p:nvSpPr>
        <p:spPr>
          <a:xfrm>
            <a:off x="978878" y="6031230"/>
            <a:ext cx="4583514" cy="11173600"/>
          </a:xfrm>
        </p:spPr>
        <p:txBody>
          <a:bodyPr/>
          <a:lstStyle>
            <a:lvl1pPr marL="0" indent="0">
              <a:buNone/>
              <a:defRPr sz="1865"/>
            </a:lvl1pPr>
            <a:lvl2pPr marL="532912" indent="0">
              <a:buNone/>
              <a:defRPr sz="1632"/>
            </a:lvl2pPr>
            <a:lvl3pPr marL="1065825" indent="0">
              <a:buNone/>
              <a:defRPr sz="1399"/>
            </a:lvl3pPr>
            <a:lvl4pPr marL="1598737" indent="0">
              <a:buNone/>
              <a:defRPr sz="1166"/>
            </a:lvl4pPr>
            <a:lvl5pPr marL="2131649" indent="0">
              <a:buNone/>
              <a:defRPr sz="1166"/>
            </a:lvl5pPr>
            <a:lvl6pPr marL="2664562" indent="0">
              <a:buNone/>
              <a:defRPr sz="1166"/>
            </a:lvl6pPr>
            <a:lvl7pPr marL="3197474" indent="0">
              <a:buNone/>
              <a:defRPr sz="1166"/>
            </a:lvl7pPr>
            <a:lvl8pPr marL="3730386" indent="0">
              <a:buNone/>
              <a:defRPr sz="1166"/>
            </a:lvl8pPr>
            <a:lvl9pPr marL="4263299" indent="0">
              <a:buNone/>
              <a:defRPr sz="1166"/>
            </a:lvl9pPr>
          </a:lstStyle>
          <a:p>
            <a:pPr lvl="0"/>
            <a:r>
              <a:rPr lang="en-US"/>
              <a:t>Click to edit Master text styles</a:t>
            </a:r>
          </a:p>
        </p:txBody>
      </p:sp>
      <p:sp>
        <p:nvSpPr>
          <p:cNvPr id="5" name="Date Placeholder 4">
            <a:extLst>
              <a:ext uri="{FF2B5EF4-FFF2-40B4-BE49-F238E27FC236}">
                <a16:creationId xmlns:a16="http://schemas.microsoft.com/office/drawing/2014/main" id="{0D0E5539-1011-4662-6E22-6B4CFD28931A}"/>
              </a:ext>
            </a:extLst>
          </p:cNvPr>
          <p:cNvSpPr>
            <a:spLocks noGrp="1"/>
          </p:cNvSpPr>
          <p:nvPr>
            <p:ph type="dt" sz="half" idx="10"/>
          </p:nvPr>
        </p:nvSpPr>
        <p:spPr/>
        <p:txBody>
          <a:bodyPr/>
          <a:lstStyle/>
          <a:p>
            <a:pPr>
              <a:defRPr/>
            </a:pPr>
            <a:fld id="{1D8BD707-D9CF-40AE-B4C6-C98DA3205C09}" type="datetimeFigureOut">
              <a:rPr lang="en-US" smtClean="0"/>
              <a:t>12/4/2024</a:t>
            </a:fld>
            <a:endParaRPr lang="en-US"/>
          </a:p>
        </p:txBody>
      </p:sp>
      <p:sp>
        <p:nvSpPr>
          <p:cNvPr id="6" name="Footer Placeholder 5">
            <a:extLst>
              <a:ext uri="{FF2B5EF4-FFF2-40B4-BE49-F238E27FC236}">
                <a16:creationId xmlns:a16="http://schemas.microsoft.com/office/drawing/2014/main" id="{B1497CD2-C740-F82B-9020-E8E88D98C757}"/>
              </a:ext>
            </a:extLst>
          </p:cNvPr>
          <p:cNvSpPr>
            <a:spLocks noGrp="1"/>
          </p:cNvSpPr>
          <p:nvPr>
            <p:ph type="ftr" sz="quarter" idx="11"/>
          </p:nvPr>
        </p:nvSpPr>
        <p:spPr/>
        <p:txBody>
          <a:bodyPr/>
          <a:lstStyle/>
          <a:p>
            <a:pPr marL="94615">
              <a:lnSpc>
                <a:spcPct val="100000"/>
              </a:lnSpc>
              <a:spcBef>
                <a:spcPts val="155"/>
              </a:spcBef>
              <a:defRPr/>
            </a:pPr>
            <a:r>
              <a:rPr lang="de-DE"/>
              <a:t>No.</a:t>
            </a:r>
            <a:r>
              <a:rPr lang="de-DE" spc="35"/>
              <a:t> </a:t>
            </a:r>
            <a:r>
              <a:rPr lang="de-DE" spc="-10"/>
              <a:t>101056248.</a:t>
            </a:r>
            <a:endParaRPr lang="de-DE"/>
          </a:p>
        </p:txBody>
      </p:sp>
      <p:sp>
        <p:nvSpPr>
          <p:cNvPr id="7" name="Slide Number Placeholder 6">
            <a:extLst>
              <a:ext uri="{FF2B5EF4-FFF2-40B4-BE49-F238E27FC236}">
                <a16:creationId xmlns:a16="http://schemas.microsoft.com/office/drawing/2014/main" id="{A05859A7-8605-607F-822D-7DBD6211332E}"/>
              </a:ext>
            </a:extLst>
          </p:cNvPr>
          <p:cNvSpPr>
            <a:spLocks noGrp="1"/>
          </p:cNvSpPr>
          <p:nvPr>
            <p:ph type="sldNum" sz="quarter" idx="12"/>
          </p:nvPr>
        </p:nvSpPr>
        <p:spPr/>
        <p:txBody>
          <a:bodyPr/>
          <a:lstStyle/>
          <a:p>
            <a:pPr>
              <a:defRPr/>
            </a:pPr>
            <a:fld id="{B6F15528-21DE-4FAA-801E-634DDDAF4B2B}" type="slidenum">
              <a:rPr lang="de-DE" smtClean="0"/>
              <a:t>‹Nr.›</a:t>
            </a:fld>
            <a:endParaRPr lang="de-DE"/>
          </a:p>
        </p:txBody>
      </p:sp>
    </p:spTree>
    <p:extLst>
      <p:ext uri="{BB962C8B-B14F-4D97-AF65-F5344CB8AC3E}">
        <p14:creationId xmlns:p14="http://schemas.microsoft.com/office/powerpoint/2010/main" val="2612082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D49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9FC321-F7B4-A14F-2D67-DAF2357F9BF8}"/>
              </a:ext>
            </a:extLst>
          </p:cNvPr>
          <p:cNvSpPr>
            <a:spLocks noGrp="1"/>
          </p:cNvSpPr>
          <p:nvPr>
            <p:ph type="title"/>
          </p:nvPr>
        </p:nvSpPr>
        <p:spPr>
          <a:xfrm>
            <a:off x="977027" y="1070359"/>
            <a:ext cx="12257246" cy="3885863"/>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id="{73D87029-99F3-5FDF-1EAB-E401A460F2E7}"/>
              </a:ext>
            </a:extLst>
          </p:cNvPr>
          <p:cNvSpPr>
            <a:spLocks noGrp="1"/>
          </p:cNvSpPr>
          <p:nvPr>
            <p:ph type="body" idx="1"/>
          </p:nvPr>
        </p:nvSpPr>
        <p:spPr>
          <a:xfrm>
            <a:off x="977027" y="5351786"/>
            <a:ext cx="12257246" cy="127558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D79F4D27-5FB8-9AE6-6841-E7309ED3B315}"/>
              </a:ext>
            </a:extLst>
          </p:cNvPr>
          <p:cNvSpPr>
            <a:spLocks noGrp="1"/>
          </p:cNvSpPr>
          <p:nvPr>
            <p:ph type="dt" sz="half" idx="2"/>
          </p:nvPr>
        </p:nvSpPr>
        <p:spPr>
          <a:xfrm>
            <a:off x="977027" y="18633524"/>
            <a:ext cx="3197543" cy="1070357"/>
          </a:xfrm>
          <a:prstGeom prst="rect">
            <a:avLst/>
          </a:prstGeom>
        </p:spPr>
        <p:txBody>
          <a:bodyPr vert="horz" lIns="91440" tIns="45720" rIns="91440" bIns="45720" rtlCol="0" anchor="ctr"/>
          <a:lstStyle>
            <a:lvl1pPr algn="l">
              <a:defRPr sz="1399">
                <a:solidFill>
                  <a:schemeClr val="tx1">
                    <a:tint val="82000"/>
                  </a:schemeClr>
                </a:solidFill>
              </a:defRPr>
            </a:lvl1pPr>
          </a:lstStyle>
          <a:p>
            <a:pPr>
              <a:defRPr/>
            </a:pPr>
            <a:fld id="{1D8BD707-D9CF-40AE-B4C6-C98DA3205C09}" type="datetimeFigureOut">
              <a:rPr lang="en-US" smtClean="0"/>
              <a:t>12/4/2024</a:t>
            </a:fld>
            <a:endParaRPr lang="en-US"/>
          </a:p>
        </p:txBody>
      </p:sp>
      <p:sp>
        <p:nvSpPr>
          <p:cNvPr id="5" name="Footer Placeholder 4">
            <a:extLst>
              <a:ext uri="{FF2B5EF4-FFF2-40B4-BE49-F238E27FC236}">
                <a16:creationId xmlns:a16="http://schemas.microsoft.com/office/drawing/2014/main" id="{97EFD92E-CD41-3499-DF4A-F69B4C9C960F}"/>
              </a:ext>
            </a:extLst>
          </p:cNvPr>
          <p:cNvSpPr>
            <a:spLocks noGrp="1"/>
          </p:cNvSpPr>
          <p:nvPr>
            <p:ph type="ftr" sz="quarter" idx="3"/>
          </p:nvPr>
        </p:nvSpPr>
        <p:spPr>
          <a:xfrm>
            <a:off x="4707493" y="18633524"/>
            <a:ext cx="4796314" cy="1070357"/>
          </a:xfrm>
          <a:prstGeom prst="rect">
            <a:avLst/>
          </a:prstGeom>
        </p:spPr>
        <p:txBody>
          <a:bodyPr vert="horz" lIns="91440" tIns="45720" rIns="91440" bIns="45720" rtlCol="0" anchor="ctr"/>
          <a:lstStyle>
            <a:lvl1pPr algn="ctr">
              <a:defRPr sz="1399">
                <a:solidFill>
                  <a:schemeClr val="tx1">
                    <a:tint val="82000"/>
                  </a:schemeClr>
                </a:solidFill>
              </a:defRPr>
            </a:lvl1pPr>
          </a:lstStyle>
          <a:p>
            <a:pPr marL="94615">
              <a:lnSpc>
                <a:spcPct val="100000"/>
              </a:lnSpc>
              <a:spcBef>
                <a:spcPts val="155"/>
              </a:spcBef>
              <a:defRPr/>
            </a:pPr>
            <a:r>
              <a:rPr lang="de-DE" dirty="0" err="1"/>
              <a:t>No</a:t>
            </a:r>
            <a:r>
              <a:rPr lang="de-DE" dirty="0"/>
              <a:t>.</a:t>
            </a:r>
            <a:r>
              <a:rPr lang="de-DE" spc="35" dirty="0"/>
              <a:t> </a:t>
            </a:r>
            <a:r>
              <a:rPr lang="de-DE" spc="-10" dirty="0"/>
              <a:t>101056248.</a:t>
            </a:r>
            <a:endParaRPr lang="de-DE" dirty="0"/>
          </a:p>
        </p:txBody>
      </p:sp>
      <p:sp>
        <p:nvSpPr>
          <p:cNvPr id="6" name="Slide Number Placeholder 5">
            <a:extLst>
              <a:ext uri="{FF2B5EF4-FFF2-40B4-BE49-F238E27FC236}">
                <a16:creationId xmlns:a16="http://schemas.microsoft.com/office/drawing/2014/main" id="{B3D5E6E2-B329-A9B0-48F4-F8130803608E}"/>
              </a:ext>
            </a:extLst>
          </p:cNvPr>
          <p:cNvSpPr>
            <a:spLocks noGrp="1"/>
          </p:cNvSpPr>
          <p:nvPr>
            <p:ph type="sldNum" sz="quarter" idx="4"/>
          </p:nvPr>
        </p:nvSpPr>
        <p:spPr>
          <a:xfrm>
            <a:off x="10036730" y="18633524"/>
            <a:ext cx="3197543" cy="1070357"/>
          </a:xfrm>
          <a:prstGeom prst="rect">
            <a:avLst/>
          </a:prstGeom>
        </p:spPr>
        <p:txBody>
          <a:bodyPr vert="horz" lIns="91440" tIns="45720" rIns="91440" bIns="45720" rtlCol="0" anchor="ctr"/>
          <a:lstStyle>
            <a:lvl1pPr algn="r">
              <a:defRPr sz="1399">
                <a:solidFill>
                  <a:schemeClr val="tx1">
                    <a:tint val="82000"/>
                  </a:schemeClr>
                </a:solidFill>
              </a:defRPr>
            </a:lvl1pPr>
          </a:lstStyle>
          <a:p>
            <a:pPr>
              <a:defRPr/>
            </a:pPr>
            <a:fld id="{B6F15528-21DE-4FAA-801E-634DDDAF4B2B}" type="slidenum">
              <a:rPr lang="de-DE" smtClean="0"/>
              <a:t>‹Nr.›</a:t>
            </a:fld>
            <a:endParaRPr lang="de-DE"/>
          </a:p>
        </p:txBody>
      </p:sp>
      <p:pic>
        <p:nvPicPr>
          <p:cNvPr id="13" name="Рисунок 81">
            <a:extLst>
              <a:ext uri="{FF2B5EF4-FFF2-40B4-BE49-F238E27FC236}">
                <a16:creationId xmlns:a16="http://schemas.microsoft.com/office/drawing/2014/main" id="{2AAF9B6B-A8C9-E0FB-03C6-5A2F66699354}"/>
              </a:ext>
            </a:extLst>
          </p:cNvPr>
          <p:cNvPicPr>
            <a:picLocks noChangeAspect="1"/>
          </p:cNvPicPr>
          <p:nvPr userDrawn="1"/>
        </p:nvPicPr>
        <p:blipFill>
          <a:blip r:embed="rId18"/>
          <a:stretch/>
        </p:blipFill>
        <p:spPr bwMode="auto">
          <a:xfrm>
            <a:off x="360000" y="19262901"/>
            <a:ext cx="1363050" cy="481199"/>
          </a:xfrm>
          <a:prstGeom prst="rect">
            <a:avLst/>
          </a:prstGeom>
        </p:spPr>
      </p:pic>
      <p:pic>
        <p:nvPicPr>
          <p:cNvPr id="15" name="Grafik 22">
            <a:extLst>
              <a:ext uri="{FF2B5EF4-FFF2-40B4-BE49-F238E27FC236}">
                <a16:creationId xmlns:a16="http://schemas.microsoft.com/office/drawing/2014/main" id="{187F2D98-5E82-7086-B1B2-031B965500E3}"/>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p:blipFill>
        <p:spPr bwMode="auto">
          <a:xfrm>
            <a:off x="360000" y="18530505"/>
            <a:ext cx="1363050" cy="565415"/>
          </a:xfrm>
          <a:prstGeom prst="rect">
            <a:avLst/>
          </a:prstGeom>
        </p:spPr>
      </p:pic>
      <p:sp>
        <p:nvSpPr>
          <p:cNvPr id="7" name="object 75">
            <a:extLst>
              <a:ext uri="{FF2B5EF4-FFF2-40B4-BE49-F238E27FC236}">
                <a16:creationId xmlns:a16="http://schemas.microsoft.com/office/drawing/2014/main" id="{0354DE3E-7577-F7DE-BD3D-2281B8C4D73A}"/>
              </a:ext>
            </a:extLst>
          </p:cNvPr>
          <p:cNvSpPr txBox="1">
            <a:spLocks noChangeArrowheads="1"/>
          </p:cNvSpPr>
          <p:nvPr userDrawn="1"/>
        </p:nvSpPr>
        <p:spPr bwMode="auto">
          <a:xfrm>
            <a:off x="1859879" y="18532093"/>
            <a:ext cx="4696799" cy="1212007"/>
          </a:xfrm>
          <a:prstGeom prst="rect">
            <a:avLst/>
          </a:prstGeom>
          <a:noFill/>
          <a:ln>
            <a:noFill/>
          </a:ln>
        </p:spPr>
        <p:txBody>
          <a:bodyPr rot="0" vert="horz" wrap="square" lIns="0" tIns="45719" rIns="0" bIns="0" anchor="t" anchorCtr="0" upright="1">
            <a:noAutofit/>
          </a:bodyPr>
          <a:lstStyle/>
          <a:p>
            <a:pPr marR="8890">
              <a:lnSpc>
                <a:spcPct val="100000"/>
              </a:lnSpc>
              <a:spcAft>
                <a:spcPts val="800"/>
              </a:spcAft>
              <a:defRPr/>
            </a:pPr>
            <a: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t>Impressum: </a:t>
            </a:r>
            <a:endParaRPr lang="de-DE" sz="1400" dirty="0">
              <a:latin typeface="Calibri" panose="020F0502020204030204" pitchFamily="34" charset="0"/>
              <a:cs typeface="Calibri" panose="020F0502020204030204" pitchFamily="34" charset="0"/>
            </a:endParaRPr>
          </a:p>
          <a:p>
            <a:pPr marR="8890">
              <a:lnSpc>
                <a:spcPct val="100000"/>
              </a:lnSpc>
              <a:spcAft>
                <a:spcPts val="800"/>
              </a:spcAft>
              <a:defRPr/>
            </a:pPr>
            <a: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t>Arbeitsbereich Pädagogik in der Digitalität, </a:t>
            </a:r>
            <a:b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br>
            <a: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t>Arbeitsbereich Medienpädagogik</a:t>
            </a:r>
            <a:b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br>
            <a: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t>am Institut für Allgemeine Pädagogik und Berufspädagogik, Technische Universität Darmstadt, 2024.</a:t>
            </a:r>
            <a:endParaRPr lang="de-DE" sz="1400" dirty="0">
              <a:solidFill>
                <a:schemeClr val="tx1">
                  <a:lumMod val="75000"/>
                  <a:lumOff val="25000"/>
                </a:schemeClr>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921288737"/>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49" r:id="rId12"/>
    <p:sldLayoutId id="2147483650" r:id="rId13"/>
    <p:sldLayoutId id="2147483651" r:id="rId14"/>
    <p:sldLayoutId id="2147483652" r:id="rId15"/>
    <p:sldLayoutId id="2147483653" r:id="rId16"/>
  </p:sldLayoutIdLst>
  <p:txStyles>
    <p:titleStyle>
      <a:lvl1pPr algn="l" defTabSz="1065825" rtl="0" eaLnBrk="1" latinLnBrk="0" hangingPunct="1">
        <a:lnSpc>
          <a:spcPct val="90000"/>
        </a:lnSpc>
        <a:spcBef>
          <a:spcPct val="0"/>
        </a:spcBef>
        <a:buNone/>
        <a:defRPr sz="5129" kern="1200">
          <a:solidFill>
            <a:schemeClr val="tx1"/>
          </a:solidFill>
          <a:latin typeface="+mj-lt"/>
          <a:ea typeface="+mj-ea"/>
          <a:cs typeface="+mj-cs"/>
        </a:defRPr>
      </a:lvl1pPr>
    </p:titleStyle>
    <p:bodyStyle>
      <a:lvl1pPr marL="266456" indent="-266456" algn="l" defTabSz="1065825" rtl="0" eaLnBrk="1" latinLnBrk="0" hangingPunct="1">
        <a:lnSpc>
          <a:spcPct val="90000"/>
        </a:lnSpc>
        <a:spcBef>
          <a:spcPts val="1166"/>
        </a:spcBef>
        <a:buFont typeface="Arial" panose="020B0604020202020204" pitchFamily="34" charset="0"/>
        <a:buChar char="•"/>
        <a:defRPr sz="3264" kern="1200">
          <a:solidFill>
            <a:schemeClr val="tx1"/>
          </a:solidFill>
          <a:latin typeface="+mn-lt"/>
          <a:ea typeface="+mn-ea"/>
          <a:cs typeface="+mn-cs"/>
        </a:defRPr>
      </a:lvl1pPr>
      <a:lvl2pPr marL="799368" indent="-266456" algn="l" defTabSz="1065825" rtl="0" eaLnBrk="1" latinLnBrk="0" hangingPunct="1">
        <a:lnSpc>
          <a:spcPct val="90000"/>
        </a:lnSpc>
        <a:spcBef>
          <a:spcPts val="583"/>
        </a:spcBef>
        <a:buFont typeface="Arial" panose="020B0604020202020204" pitchFamily="34" charset="0"/>
        <a:buChar char="•"/>
        <a:defRPr sz="2797" kern="1200">
          <a:solidFill>
            <a:schemeClr val="tx1"/>
          </a:solidFill>
          <a:latin typeface="+mn-lt"/>
          <a:ea typeface="+mn-ea"/>
          <a:cs typeface="+mn-cs"/>
        </a:defRPr>
      </a:lvl2pPr>
      <a:lvl3pPr marL="1332281" indent="-266456" algn="l" defTabSz="1065825" rtl="0" eaLnBrk="1" latinLnBrk="0" hangingPunct="1">
        <a:lnSpc>
          <a:spcPct val="90000"/>
        </a:lnSpc>
        <a:spcBef>
          <a:spcPts val="583"/>
        </a:spcBef>
        <a:buFont typeface="Arial" panose="020B0604020202020204" pitchFamily="34" charset="0"/>
        <a:buChar char="•"/>
        <a:defRPr sz="2331" kern="1200">
          <a:solidFill>
            <a:schemeClr val="tx1"/>
          </a:solidFill>
          <a:latin typeface="+mn-lt"/>
          <a:ea typeface="+mn-ea"/>
          <a:cs typeface="+mn-cs"/>
        </a:defRPr>
      </a:lvl3pPr>
      <a:lvl4pPr marL="1865193" indent="-266456" algn="l" defTabSz="1065825" rtl="0" eaLnBrk="1" latinLnBrk="0" hangingPunct="1">
        <a:lnSpc>
          <a:spcPct val="90000"/>
        </a:lnSpc>
        <a:spcBef>
          <a:spcPts val="583"/>
        </a:spcBef>
        <a:buFont typeface="Arial" panose="020B0604020202020204" pitchFamily="34" charset="0"/>
        <a:buChar char="•"/>
        <a:defRPr sz="2098" kern="1200">
          <a:solidFill>
            <a:schemeClr val="tx1"/>
          </a:solidFill>
          <a:latin typeface="+mn-lt"/>
          <a:ea typeface="+mn-ea"/>
          <a:cs typeface="+mn-cs"/>
        </a:defRPr>
      </a:lvl4pPr>
      <a:lvl5pPr marL="2398105" indent="-266456" algn="l" defTabSz="1065825" rtl="0" eaLnBrk="1" latinLnBrk="0" hangingPunct="1">
        <a:lnSpc>
          <a:spcPct val="90000"/>
        </a:lnSpc>
        <a:spcBef>
          <a:spcPts val="583"/>
        </a:spcBef>
        <a:buFont typeface="Arial" panose="020B0604020202020204" pitchFamily="34" charset="0"/>
        <a:buChar char="•"/>
        <a:defRPr sz="2098" kern="1200">
          <a:solidFill>
            <a:schemeClr val="tx1"/>
          </a:solidFill>
          <a:latin typeface="+mn-lt"/>
          <a:ea typeface="+mn-ea"/>
          <a:cs typeface="+mn-cs"/>
        </a:defRPr>
      </a:lvl5pPr>
      <a:lvl6pPr marL="2931018" indent="-266456" algn="l" defTabSz="1065825" rtl="0" eaLnBrk="1" latinLnBrk="0" hangingPunct="1">
        <a:lnSpc>
          <a:spcPct val="90000"/>
        </a:lnSpc>
        <a:spcBef>
          <a:spcPts val="583"/>
        </a:spcBef>
        <a:buFont typeface="Arial" panose="020B0604020202020204" pitchFamily="34" charset="0"/>
        <a:buChar char="•"/>
        <a:defRPr sz="2098" kern="1200">
          <a:solidFill>
            <a:schemeClr val="tx1"/>
          </a:solidFill>
          <a:latin typeface="+mn-lt"/>
          <a:ea typeface="+mn-ea"/>
          <a:cs typeface="+mn-cs"/>
        </a:defRPr>
      </a:lvl6pPr>
      <a:lvl7pPr marL="3463930" indent="-266456" algn="l" defTabSz="1065825" rtl="0" eaLnBrk="1" latinLnBrk="0" hangingPunct="1">
        <a:lnSpc>
          <a:spcPct val="90000"/>
        </a:lnSpc>
        <a:spcBef>
          <a:spcPts val="583"/>
        </a:spcBef>
        <a:buFont typeface="Arial" panose="020B0604020202020204" pitchFamily="34" charset="0"/>
        <a:buChar char="•"/>
        <a:defRPr sz="2098" kern="1200">
          <a:solidFill>
            <a:schemeClr val="tx1"/>
          </a:solidFill>
          <a:latin typeface="+mn-lt"/>
          <a:ea typeface="+mn-ea"/>
          <a:cs typeface="+mn-cs"/>
        </a:defRPr>
      </a:lvl7pPr>
      <a:lvl8pPr marL="3996842" indent="-266456" algn="l" defTabSz="1065825" rtl="0" eaLnBrk="1" latinLnBrk="0" hangingPunct="1">
        <a:lnSpc>
          <a:spcPct val="90000"/>
        </a:lnSpc>
        <a:spcBef>
          <a:spcPts val="583"/>
        </a:spcBef>
        <a:buFont typeface="Arial" panose="020B0604020202020204" pitchFamily="34" charset="0"/>
        <a:buChar char="•"/>
        <a:defRPr sz="2098" kern="1200">
          <a:solidFill>
            <a:schemeClr val="tx1"/>
          </a:solidFill>
          <a:latin typeface="+mn-lt"/>
          <a:ea typeface="+mn-ea"/>
          <a:cs typeface="+mn-cs"/>
        </a:defRPr>
      </a:lvl8pPr>
      <a:lvl9pPr marL="4529755" indent="-266456" algn="l" defTabSz="1065825" rtl="0" eaLnBrk="1" latinLnBrk="0" hangingPunct="1">
        <a:lnSpc>
          <a:spcPct val="90000"/>
        </a:lnSpc>
        <a:spcBef>
          <a:spcPts val="583"/>
        </a:spcBef>
        <a:buFont typeface="Arial" panose="020B0604020202020204" pitchFamily="34" charset="0"/>
        <a:buChar char="•"/>
        <a:defRPr sz="2098" kern="1200">
          <a:solidFill>
            <a:schemeClr val="tx1"/>
          </a:solidFill>
          <a:latin typeface="+mn-lt"/>
          <a:ea typeface="+mn-ea"/>
          <a:cs typeface="+mn-cs"/>
        </a:defRPr>
      </a:lvl9pPr>
    </p:bodyStyle>
    <p:otherStyle>
      <a:defPPr>
        <a:defRPr lang="de-DE"/>
      </a:defPPr>
      <a:lvl1pPr marL="0" algn="l" defTabSz="1065825" rtl="0" eaLnBrk="1" latinLnBrk="0" hangingPunct="1">
        <a:defRPr sz="2098" kern="1200">
          <a:solidFill>
            <a:schemeClr val="tx1"/>
          </a:solidFill>
          <a:latin typeface="+mn-lt"/>
          <a:ea typeface="+mn-ea"/>
          <a:cs typeface="+mn-cs"/>
        </a:defRPr>
      </a:lvl1pPr>
      <a:lvl2pPr marL="532912" algn="l" defTabSz="1065825" rtl="0" eaLnBrk="1" latinLnBrk="0" hangingPunct="1">
        <a:defRPr sz="2098" kern="1200">
          <a:solidFill>
            <a:schemeClr val="tx1"/>
          </a:solidFill>
          <a:latin typeface="+mn-lt"/>
          <a:ea typeface="+mn-ea"/>
          <a:cs typeface="+mn-cs"/>
        </a:defRPr>
      </a:lvl2pPr>
      <a:lvl3pPr marL="1065825" algn="l" defTabSz="1065825" rtl="0" eaLnBrk="1" latinLnBrk="0" hangingPunct="1">
        <a:defRPr sz="2098" kern="1200">
          <a:solidFill>
            <a:schemeClr val="tx1"/>
          </a:solidFill>
          <a:latin typeface="+mn-lt"/>
          <a:ea typeface="+mn-ea"/>
          <a:cs typeface="+mn-cs"/>
        </a:defRPr>
      </a:lvl3pPr>
      <a:lvl4pPr marL="1598737" algn="l" defTabSz="1065825" rtl="0" eaLnBrk="1" latinLnBrk="0" hangingPunct="1">
        <a:defRPr sz="2098" kern="1200">
          <a:solidFill>
            <a:schemeClr val="tx1"/>
          </a:solidFill>
          <a:latin typeface="+mn-lt"/>
          <a:ea typeface="+mn-ea"/>
          <a:cs typeface="+mn-cs"/>
        </a:defRPr>
      </a:lvl4pPr>
      <a:lvl5pPr marL="2131649" algn="l" defTabSz="1065825" rtl="0" eaLnBrk="1" latinLnBrk="0" hangingPunct="1">
        <a:defRPr sz="2098" kern="1200">
          <a:solidFill>
            <a:schemeClr val="tx1"/>
          </a:solidFill>
          <a:latin typeface="+mn-lt"/>
          <a:ea typeface="+mn-ea"/>
          <a:cs typeface="+mn-cs"/>
        </a:defRPr>
      </a:lvl5pPr>
      <a:lvl6pPr marL="2664562" algn="l" defTabSz="1065825" rtl="0" eaLnBrk="1" latinLnBrk="0" hangingPunct="1">
        <a:defRPr sz="2098" kern="1200">
          <a:solidFill>
            <a:schemeClr val="tx1"/>
          </a:solidFill>
          <a:latin typeface="+mn-lt"/>
          <a:ea typeface="+mn-ea"/>
          <a:cs typeface="+mn-cs"/>
        </a:defRPr>
      </a:lvl6pPr>
      <a:lvl7pPr marL="3197474" algn="l" defTabSz="1065825" rtl="0" eaLnBrk="1" latinLnBrk="0" hangingPunct="1">
        <a:defRPr sz="2098" kern="1200">
          <a:solidFill>
            <a:schemeClr val="tx1"/>
          </a:solidFill>
          <a:latin typeface="+mn-lt"/>
          <a:ea typeface="+mn-ea"/>
          <a:cs typeface="+mn-cs"/>
        </a:defRPr>
      </a:lvl7pPr>
      <a:lvl8pPr marL="3730386" algn="l" defTabSz="1065825" rtl="0" eaLnBrk="1" latinLnBrk="0" hangingPunct="1">
        <a:defRPr sz="2098" kern="1200">
          <a:solidFill>
            <a:schemeClr val="tx1"/>
          </a:solidFill>
          <a:latin typeface="+mn-lt"/>
          <a:ea typeface="+mn-ea"/>
          <a:cs typeface="+mn-cs"/>
        </a:defRPr>
      </a:lvl8pPr>
      <a:lvl9pPr marL="4263299" algn="l" defTabSz="1065825" rtl="0" eaLnBrk="1" latinLnBrk="0" hangingPunct="1">
        <a:defRPr sz="20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0.sv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3.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30.png"/><Relationship Id="rId5" Type="http://schemas.openxmlformats.org/officeDocument/2006/relationships/image" Target="../media/image25.png"/><Relationship Id="rId10" Type="http://schemas.openxmlformats.org/officeDocument/2006/relationships/image" Target="../media/image29.svg"/><Relationship Id="rId4" Type="http://schemas.openxmlformats.org/officeDocument/2006/relationships/image" Target="../media/image24.png"/><Relationship Id="rId9" Type="http://schemas.openxmlformats.org/officeDocument/2006/relationships/image" Target="../media/image28.png"/><Relationship Id="rId1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ifixit.com/" TargetMode="Externa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0.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87C6F7F-542E-C28C-C2FA-04B3AB528EB1}"/>
              </a:ext>
            </a:extLst>
          </p:cNvPr>
          <p:cNvSpPr txBox="1"/>
          <p:nvPr/>
        </p:nvSpPr>
        <p:spPr>
          <a:xfrm>
            <a:off x="0" y="720000"/>
            <a:ext cx="14211300" cy="1246495"/>
          </a:xfrm>
          <a:prstGeom prst="rect">
            <a:avLst/>
          </a:prstGeom>
          <a:noFill/>
        </p:spPr>
        <p:txBody>
          <a:bodyPr wrap="square" rtlCol="0">
            <a:spAutoFit/>
          </a:bodyPr>
          <a:lstStyle/>
          <a:p>
            <a:pPr algn="ctr"/>
            <a:r>
              <a:rPr lang="de-DE" sz="7500" dirty="0">
                <a:latin typeface="Calibri" panose="020F0502020204030204" pitchFamily="34" charset="0"/>
                <a:cs typeface="Calibri" panose="020F0502020204030204" pitchFamily="34" charset="0"/>
              </a:rPr>
              <a:t>Hinweis für Lehrende</a:t>
            </a:r>
          </a:p>
        </p:txBody>
      </p:sp>
      <p:sp>
        <p:nvSpPr>
          <p:cNvPr id="3" name="Textfeld 2">
            <a:extLst>
              <a:ext uri="{FF2B5EF4-FFF2-40B4-BE49-F238E27FC236}">
                <a16:creationId xmlns:a16="http://schemas.microsoft.com/office/drawing/2014/main" id="{9672A8BE-890E-B693-8C36-E90F57020E1F}"/>
              </a:ext>
            </a:extLst>
          </p:cNvPr>
          <p:cNvSpPr txBox="1"/>
          <p:nvPr/>
        </p:nvSpPr>
        <p:spPr>
          <a:xfrm>
            <a:off x="857250" y="2598571"/>
            <a:ext cx="12420600" cy="954107"/>
          </a:xfrm>
          <a:prstGeom prst="rect">
            <a:avLst/>
          </a:prstGeom>
          <a:noFill/>
        </p:spPr>
        <p:txBody>
          <a:bodyPr wrap="square" rtlCol="0">
            <a:spAutoFit/>
          </a:bodyPr>
          <a:lstStyle/>
          <a:p>
            <a:r>
              <a:rPr lang="de-DE" sz="2800" dirty="0">
                <a:latin typeface="Calibri" panose="020F0502020204030204" pitchFamily="34" charset="0"/>
                <a:cs typeface="Calibri" panose="020F0502020204030204" pitchFamily="34" charset="0"/>
              </a:rPr>
              <a:t>Bei den folgenden Arbeitsblättern sind Materialien notwendig. Hier finden Sie Empfehlungen. </a:t>
            </a:r>
          </a:p>
        </p:txBody>
      </p:sp>
      <p:sp>
        <p:nvSpPr>
          <p:cNvPr id="4" name="Textfeld 3">
            <a:extLst>
              <a:ext uri="{FF2B5EF4-FFF2-40B4-BE49-F238E27FC236}">
                <a16:creationId xmlns:a16="http://schemas.microsoft.com/office/drawing/2014/main" id="{1B9764D8-80EA-C131-9700-16D248BF119F}"/>
              </a:ext>
            </a:extLst>
          </p:cNvPr>
          <p:cNvSpPr txBox="1"/>
          <p:nvPr/>
        </p:nvSpPr>
        <p:spPr>
          <a:xfrm>
            <a:off x="857250" y="5192871"/>
            <a:ext cx="12420600" cy="2677656"/>
          </a:xfrm>
          <a:prstGeom prst="rect">
            <a:avLst/>
          </a:prstGeom>
          <a:noFill/>
        </p:spPr>
        <p:txBody>
          <a:bodyPr wrap="square" rtlCol="0">
            <a:spAutoFit/>
          </a:bodyPr>
          <a:lstStyle/>
          <a:p>
            <a:pPr marL="571500" indent="-571500">
              <a:buFont typeface="Arial" panose="020B0604020202020204" pitchFamily="34" charset="0"/>
              <a:buChar char="•"/>
            </a:pPr>
            <a:r>
              <a:rPr lang="de-DE" sz="2800" dirty="0">
                <a:latin typeface="Calibri" panose="020F0502020204030204" pitchFamily="34" charset="0"/>
                <a:cs typeface="Calibri" panose="020F0502020204030204" pitchFamily="34" charset="0"/>
              </a:rPr>
              <a:t>ein Reise-/Föhn</a:t>
            </a:r>
          </a:p>
          <a:p>
            <a:pPr marL="571500" indent="-571500">
              <a:buFont typeface="Arial" panose="020B0604020202020204" pitchFamily="34" charset="0"/>
              <a:buChar char="•"/>
            </a:pPr>
            <a:r>
              <a:rPr lang="de-DE" sz="2800" dirty="0">
                <a:latin typeface="Calibri" panose="020F0502020204030204" pitchFamily="34" charset="0"/>
                <a:cs typeface="Calibri" panose="020F0502020204030204" pitchFamily="34" charset="0"/>
              </a:rPr>
              <a:t>mehrere nicht mehr funktionstüchtige Smartphones (Akku vollständig entladen)</a:t>
            </a:r>
          </a:p>
          <a:p>
            <a:pPr marL="571500" indent="-571500">
              <a:buFont typeface="Arial" panose="020B0604020202020204" pitchFamily="34" charset="0"/>
              <a:buChar char="•"/>
            </a:pPr>
            <a:r>
              <a:rPr lang="de-DE" sz="2800" dirty="0">
                <a:latin typeface="Calibri" panose="020F0502020204030204" pitchFamily="34" charset="0"/>
                <a:cs typeface="Calibri" panose="020F0502020204030204" pitchFamily="34" charset="0"/>
              </a:rPr>
              <a:t>pro Gruppe ein Smartphone-Reparatur-Set mit kleinen Schraubendrehern (</a:t>
            </a:r>
            <a:r>
              <a:rPr lang="de-DE" sz="2800" dirty="0" err="1">
                <a:latin typeface="Calibri" panose="020F0502020204030204" pitchFamily="34" charset="0"/>
                <a:cs typeface="Calibri" panose="020F0502020204030204" pitchFamily="34" charset="0"/>
              </a:rPr>
              <a:t>iFixit</a:t>
            </a:r>
            <a:r>
              <a:rPr lang="de-DE" sz="2800" dirty="0">
                <a:latin typeface="Calibri" panose="020F0502020204030204" pitchFamily="34" charset="0"/>
                <a:cs typeface="Calibri" panose="020F0502020204030204" pitchFamily="34" charset="0"/>
              </a:rPr>
              <a:t> hat empfehlenswerte Sets)</a:t>
            </a:r>
          </a:p>
          <a:p>
            <a:pPr marL="571500" indent="-571500">
              <a:buFont typeface="Arial" panose="020B0604020202020204" pitchFamily="34" charset="0"/>
              <a:buChar char="•"/>
            </a:pPr>
            <a:r>
              <a:rPr lang="de-DE" sz="2800" dirty="0">
                <a:latin typeface="Calibri" panose="020F0502020204030204" pitchFamily="34" charset="0"/>
                <a:cs typeface="Calibri" panose="020F0502020204030204" pitchFamily="34" charset="0"/>
              </a:rPr>
              <a:t>pro Gruppe eine magnetische Schraubmatte (ebenso über </a:t>
            </a:r>
            <a:r>
              <a:rPr lang="de-DE" sz="2800" dirty="0" err="1">
                <a:latin typeface="Calibri" panose="020F0502020204030204" pitchFamily="34" charset="0"/>
                <a:cs typeface="Calibri" panose="020F0502020204030204" pitchFamily="34" charset="0"/>
              </a:rPr>
              <a:t>iFixit</a:t>
            </a:r>
            <a:r>
              <a:rPr lang="de-DE" sz="2800" dirty="0">
                <a:latin typeface="Calibri" panose="020F0502020204030204" pitchFamily="34" charset="0"/>
                <a:cs typeface="Calibri" panose="020F0502020204030204" pitchFamily="34" charset="0"/>
              </a:rPr>
              <a:t> erwerbbar)</a:t>
            </a:r>
          </a:p>
          <a:p>
            <a:pPr marL="571500" indent="-571500">
              <a:buFont typeface="Arial" panose="020B0604020202020204" pitchFamily="34" charset="0"/>
              <a:buChar char="•"/>
            </a:pPr>
            <a:r>
              <a:rPr lang="de-DE" sz="2800" dirty="0">
                <a:latin typeface="Calibri" panose="020F0502020204030204" pitchFamily="34" charset="0"/>
                <a:cs typeface="Calibri" panose="020F0502020204030204" pitchFamily="34" charset="0"/>
              </a:rPr>
              <a:t>pro </a:t>
            </a:r>
            <a:r>
              <a:rPr lang="de-DE" sz="2800" dirty="0" err="1">
                <a:latin typeface="Calibri" panose="020F0502020204030204" pitchFamily="34" charset="0"/>
                <a:cs typeface="Calibri" panose="020F0502020204030204" pitchFamily="34" charset="0"/>
              </a:rPr>
              <a:t>Schüler:in</a:t>
            </a:r>
            <a:r>
              <a:rPr lang="de-DE" sz="2800" dirty="0">
                <a:latin typeface="Calibri" panose="020F0502020204030204" pitchFamily="34" charset="0"/>
                <a:cs typeface="Calibri" panose="020F0502020204030204" pitchFamily="34" charset="0"/>
              </a:rPr>
              <a:t> das Set an vier Arbeitsblättern</a:t>
            </a:r>
          </a:p>
        </p:txBody>
      </p:sp>
      <p:sp>
        <p:nvSpPr>
          <p:cNvPr id="9" name="TextBox 8">
            <a:extLst>
              <a:ext uri="{FF2B5EF4-FFF2-40B4-BE49-F238E27FC236}">
                <a16:creationId xmlns:a16="http://schemas.microsoft.com/office/drawing/2014/main" id="{4FE927A1-3AA2-9D81-1DB7-CAB5AC6A6450}"/>
              </a:ext>
            </a:extLst>
          </p:cNvPr>
          <p:cNvSpPr txBox="1"/>
          <p:nvPr/>
        </p:nvSpPr>
        <p:spPr>
          <a:xfrm>
            <a:off x="857251" y="4608096"/>
            <a:ext cx="5080237" cy="584775"/>
          </a:xfrm>
          <a:prstGeom prst="rect">
            <a:avLst/>
          </a:prstGeom>
          <a:noFill/>
        </p:spPr>
        <p:txBody>
          <a:bodyPr wrap="none" rtlCol="0">
            <a:spAutoFit/>
          </a:bodyPr>
          <a:lstStyle/>
          <a:p>
            <a:r>
              <a:rPr lang="de-DE" sz="3200" b="1" dirty="0">
                <a:latin typeface="Calibri" panose="020F0502020204030204" pitchFamily="34" charset="0"/>
                <a:cs typeface="Calibri" panose="020F0502020204030204" pitchFamily="34" charset="0"/>
              </a:rPr>
              <a:t>Materialien und Ressourcen:</a:t>
            </a:r>
          </a:p>
        </p:txBody>
      </p:sp>
      <p:sp>
        <p:nvSpPr>
          <p:cNvPr id="10" name="TextBox 9">
            <a:extLst>
              <a:ext uri="{FF2B5EF4-FFF2-40B4-BE49-F238E27FC236}">
                <a16:creationId xmlns:a16="http://schemas.microsoft.com/office/drawing/2014/main" id="{71D652A2-6A3A-12A1-BA6E-21A88D62950E}"/>
              </a:ext>
            </a:extLst>
          </p:cNvPr>
          <p:cNvSpPr txBox="1"/>
          <p:nvPr/>
        </p:nvSpPr>
        <p:spPr>
          <a:xfrm>
            <a:off x="1846793" y="14882462"/>
            <a:ext cx="6859057" cy="2246769"/>
          </a:xfrm>
          <a:prstGeom prst="rect">
            <a:avLst/>
          </a:prstGeom>
          <a:noFill/>
        </p:spPr>
        <p:txBody>
          <a:bodyPr wrap="none" rtlCol="0">
            <a:spAutoFit/>
          </a:bodyPr>
          <a:lstStyle/>
          <a:p>
            <a:r>
              <a:rPr lang="de-DE" sz="2800" b="1" dirty="0">
                <a:latin typeface="Calibri" panose="020F0502020204030204" pitchFamily="34" charset="0"/>
                <a:cs typeface="Calibri" panose="020F0502020204030204" pitchFamily="34" charset="0"/>
              </a:rPr>
              <a:t>Arbeitsform: </a:t>
            </a:r>
            <a:r>
              <a:rPr lang="de-DE" sz="2800" dirty="0">
                <a:latin typeface="Calibri" panose="020F0502020204030204" pitchFamily="34" charset="0"/>
                <a:cs typeface="Calibri" panose="020F0502020204030204" pitchFamily="34" charset="0"/>
              </a:rPr>
              <a:t>Gruppenarbeit</a:t>
            </a:r>
          </a:p>
          <a:p>
            <a:endParaRPr lang="de-DE" sz="2800" dirty="0">
              <a:latin typeface="Calibri" panose="020F0502020204030204" pitchFamily="34" charset="0"/>
              <a:cs typeface="Calibri" panose="020F0502020204030204" pitchFamily="34" charset="0"/>
            </a:endParaRPr>
          </a:p>
          <a:p>
            <a:r>
              <a:rPr lang="de-DE" sz="2800" b="1" dirty="0">
                <a:latin typeface="Calibri" panose="020F0502020204030204" pitchFamily="34" charset="0"/>
                <a:cs typeface="Calibri" panose="020F0502020204030204" pitchFamily="34" charset="0"/>
              </a:rPr>
              <a:t>Gruppengröße:</a:t>
            </a:r>
            <a:r>
              <a:rPr lang="de-DE" sz="2800" dirty="0">
                <a:latin typeface="Calibri" panose="020F0502020204030204" pitchFamily="34" charset="0"/>
                <a:cs typeface="Calibri" panose="020F0502020204030204" pitchFamily="34" charset="0"/>
              </a:rPr>
              <a:t> 3-5 </a:t>
            </a:r>
            <a:r>
              <a:rPr lang="de-DE" sz="2800" dirty="0" err="1">
                <a:latin typeface="Calibri" panose="020F0502020204030204" pitchFamily="34" charset="0"/>
                <a:cs typeface="Calibri" panose="020F0502020204030204" pitchFamily="34" charset="0"/>
              </a:rPr>
              <a:t>Schüler:innen</a:t>
            </a:r>
            <a:r>
              <a:rPr lang="de-DE" sz="2800" dirty="0">
                <a:latin typeface="Calibri" panose="020F0502020204030204" pitchFamily="34" charset="0"/>
                <a:cs typeface="Calibri" panose="020F0502020204030204" pitchFamily="34" charset="0"/>
              </a:rPr>
              <a:t> pro Gruppe</a:t>
            </a:r>
          </a:p>
          <a:p>
            <a:endParaRPr lang="de-DE" sz="2800" dirty="0">
              <a:latin typeface="Calibri" panose="020F0502020204030204" pitchFamily="34" charset="0"/>
              <a:cs typeface="Calibri" panose="020F0502020204030204" pitchFamily="34" charset="0"/>
            </a:endParaRPr>
          </a:p>
          <a:p>
            <a:r>
              <a:rPr lang="de-DE" sz="2800" b="1" dirty="0">
                <a:latin typeface="Calibri" panose="020F0502020204030204" pitchFamily="34" charset="0"/>
                <a:cs typeface="Calibri" panose="020F0502020204030204" pitchFamily="34" charset="0"/>
              </a:rPr>
              <a:t>Dauer: </a:t>
            </a:r>
            <a:r>
              <a:rPr lang="de-DE" sz="2800" dirty="0">
                <a:latin typeface="Calibri" panose="020F0502020204030204" pitchFamily="34" charset="0"/>
                <a:cs typeface="Calibri" panose="020F0502020204030204" pitchFamily="34" charset="0"/>
              </a:rPr>
              <a:t>90 Minuten</a:t>
            </a:r>
          </a:p>
        </p:txBody>
      </p:sp>
      <p:pic>
        <p:nvPicPr>
          <p:cNvPr id="12" name="Graphic 11" descr="Users outline">
            <a:extLst>
              <a:ext uri="{FF2B5EF4-FFF2-40B4-BE49-F238E27FC236}">
                <a16:creationId xmlns:a16="http://schemas.microsoft.com/office/drawing/2014/main" id="{8EF56F94-454C-F512-AE24-4E3FF68206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2393" y="15548646"/>
            <a:ext cx="914400" cy="914400"/>
          </a:xfrm>
          <a:prstGeom prst="rect">
            <a:avLst/>
          </a:prstGeom>
        </p:spPr>
      </p:pic>
      <p:pic>
        <p:nvPicPr>
          <p:cNvPr id="14" name="Graphic 13" descr="Hourglass 30% outline">
            <a:extLst>
              <a:ext uri="{FF2B5EF4-FFF2-40B4-BE49-F238E27FC236}">
                <a16:creationId xmlns:a16="http://schemas.microsoft.com/office/drawing/2014/main" id="{6B55416B-0CC7-4E96-BA15-D06C315C3F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3432" y="16466328"/>
            <a:ext cx="672322" cy="672322"/>
          </a:xfrm>
          <a:prstGeom prst="rect">
            <a:avLst/>
          </a:prstGeom>
        </p:spPr>
      </p:pic>
      <p:sp>
        <p:nvSpPr>
          <p:cNvPr id="5" name="TextBox 4">
            <a:extLst>
              <a:ext uri="{FF2B5EF4-FFF2-40B4-BE49-F238E27FC236}">
                <a16:creationId xmlns:a16="http://schemas.microsoft.com/office/drawing/2014/main" id="{1FDDD29F-7BEC-10EA-0F15-EEBAC4700FFB}"/>
              </a:ext>
            </a:extLst>
          </p:cNvPr>
          <p:cNvSpPr txBox="1"/>
          <p:nvPr/>
        </p:nvSpPr>
        <p:spPr>
          <a:xfrm>
            <a:off x="857250" y="9366250"/>
            <a:ext cx="12420600" cy="4031873"/>
          </a:xfrm>
          <a:prstGeom prst="rect">
            <a:avLst/>
          </a:prstGeom>
          <a:noFill/>
        </p:spPr>
        <p:txBody>
          <a:bodyPr wrap="square" rtlCol="0">
            <a:spAutoFit/>
          </a:bodyPr>
          <a:lstStyle/>
          <a:p>
            <a:r>
              <a:rPr lang="de-DE" sz="3200" b="1" dirty="0">
                <a:latin typeface="Calibri" panose="020F0502020204030204" pitchFamily="34" charset="0"/>
                <a:cs typeface="Calibri" panose="020F0502020204030204" pitchFamily="34" charset="0"/>
              </a:rPr>
              <a:t>Hinweis: </a:t>
            </a:r>
            <a:r>
              <a:rPr lang="de-DE" sz="2800" dirty="0">
                <a:solidFill>
                  <a:srgbClr val="000000"/>
                </a:solidFill>
                <a:latin typeface="Calibri" panose="020F0502020204030204" pitchFamily="34" charset="0"/>
              </a:rPr>
              <a:t>Nach dem Auseinanderbauen eines herkömmlichen Smartphones kann man nach Möglichkeit zusätzlich ein modular-gebautes Smartphone zerlegen. So entdecken die </a:t>
            </a:r>
            <a:r>
              <a:rPr lang="de-DE" sz="2800" dirty="0" err="1">
                <a:solidFill>
                  <a:srgbClr val="000000"/>
                </a:solidFill>
                <a:latin typeface="Calibri" panose="020F0502020204030204" pitchFamily="34" charset="0"/>
              </a:rPr>
              <a:t>Schüler:innen</a:t>
            </a:r>
            <a:r>
              <a:rPr lang="de-DE" sz="2800" dirty="0">
                <a:solidFill>
                  <a:srgbClr val="000000"/>
                </a:solidFill>
                <a:latin typeface="Calibri" panose="020F0502020204030204" pitchFamily="34" charset="0"/>
              </a:rPr>
              <a:t> selbstständig, was es bedeutet, wenn ein Smartphone modular gebaut ist und können das Recht auf Reparierbarkeit diskutieren. Hierfür eignen sich Geräte der Marke „Fairphone“. Dazu kann man direkt Fairphone kontaktieren und erbeten, ob ein ausrangiertes altes Gerät für pädagogische Zwecke an die Schule geschickt wird. Das hat bereits mehrfach so funktioniert.</a:t>
            </a:r>
          </a:p>
          <a:p>
            <a:r>
              <a:rPr lang="de-DE" sz="2800" dirty="0">
                <a:solidFill>
                  <a:srgbClr val="000000"/>
                </a:solidFill>
                <a:latin typeface="Calibri" panose="020F0502020204030204" pitchFamily="34" charset="0"/>
                <a:cs typeface="Calibri" panose="020F0502020204030204" pitchFamily="34" charset="0"/>
              </a:rPr>
              <a:t>Optional können ein Teil der Gruppen ein herkömmliches Smartphone und der andere Teil der Gruppen zeitgleich ein Fairphone zerlegen.</a:t>
            </a:r>
            <a:endParaRPr lang="de-DE" sz="2800" dirty="0">
              <a:latin typeface="Calibri" panose="020F0502020204030204" pitchFamily="34" charset="0"/>
              <a:cs typeface="Calibri" panose="020F0502020204030204" pitchFamily="34" charset="0"/>
            </a:endParaRPr>
          </a:p>
        </p:txBody>
      </p:sp>
      <p:pic>
        <p:nvPicPr>
          <p:cNvPr id="11" name="Grafik 1" descr="Lehrer mit einfarbiger Füllung">
            <a:extLst>
              <a:ext uri="{FF2B5EF4-FFF2-40B4-BE49-F238E27FC236}">
                <a16:creationId xmlns:a16="http://schemas.microsoft.com/office/drawing/2014/main" id="{FF0185C5-40E3-3EE4-0E29-1DD25CF0D35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bwMode="auto">
          <a:xfrm>
            <a:off x="12473250" y="450850"/>
            <a:ext cx="1490400" cy="1490400"/>
          </a:xfrm>
          <a:prstGeom prst="rect">
            <a:avLst/>
          </a:prstGeom>
        </p:spPr>
      </p:pic>
      <p:sp>
        <p:nvSpPr>
          <p:cNvPr id="13" name="TextBox 12">
            <a:extLst>
              <a:ext uri="{FF2B5EF4-FFF2-40B4-BE49-F238E27FC236}">
                <a16:creationId xmlns:a16="http://schemas.microsoft.com/office/drawing/2014/main" id="{F87C8002-4C6D-E206-1D42-38C677D62AEC}"/>
              </a:ext>
            </a:extLst>
          </p:cNvPr>
          <p:cNvSpPr txBox="1"/>
          <p:nvPr/>
        </p:nvSpPr>
        <p:spPr bwMode="auto">
          <a:xfrm>
            <a:off x="12245282" y="1668918"/>
            <a:ext cx="1869423" cy="461665"/>
          </a:xfrm>
          <a:prstGeom prst="rect">
            <a:avLst/>
          </a:prstGeom>
          <a:noFill/>
        </p:spPr>
        <p:txBody>
          <a:bodyPr wrap="none" rtlCol="0">
            <a:spAutoFit/>
          </a:bodyPr>
          <a:lstStyle/>
          <a:p>
            <a:r>
              <a:rPr lang="de-DE" sz="2400" dirty="0">
                <a:latin typeface="Calibri" panose="020F0502020204030204" pitchFamily="34" charset="0"/>
                <a:cs typeface="Calibri" panose="020F0502020204030204" pitchFamily="34" charset="0"/>
              </a:rPr>
              <a:t>für Lehrende</a:t>
            </a:r>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1D6D34A0-702D-665D-85FA-DD269F4616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7688" y="14758411"/>
            <a:ext cx="923810" cy="914286"/>
          </a:xfrm>
          <a:prstGeom prst="rect">
            <a:avLst/>
          </a:prstGeom>
        </p:spPr>
      </p:pic>
      <p:sp>
        <p:nvSpPr>
          <p:cNvPr id="6" name="TextBox 5">
            <a:extLst>
              <a:ext uri="{FF2B5EF4-FFF2-40B4-BE49-F238E27FC236}">
                <a16:creationId xmlns:a16="http://schemas.microsoft.com/office/drawing/2014/main" id="{8F390D5E-446D-8A9A-F90C-D15969732D6F}"/>
              </a:ext>
            </a:extLst>
          </p:cNvPr>
          <p:cNvSpPr txBox="1"/>
          <p:nvPr/>
        </p:nvSpPr>
        <p:spPr bwMode="auto">
          <a:xfrm>
            <a:off x="6277450" y="19339740"/>
            <a:ext cx="2470036" cy="400110"/>
          </a:xfrm>
          <a:prstGeom prst="rect">
            <a:avLst/>
          </a:prstGeom>
          <a:noFill/>
        </p:spPr>
        <p:txBody>
          <a:bodyPr wrap="none" rtlCol="0">
            <a:spAutoFit/>
          </a:bodyPr>
          <a:lstStyle/>
          <a:p>
            <a:pPr algn="ctr"/>
            <a:r>
              <a:rPr lang="de-DE" sz="2000" dirty="0">
                <a:solidFill>
                  <a:schemeClr val="tx1">
                    <a:lumMod val="75000"/>
                    <a:lumOff val="25000"/>
                  </a:schemeClr>
                </a:solidFill>
                <a:latin typeface="Calibri" panose="020F0502020204030204" pitchFamily="34" charset="0"/>
                <a:cs typeface="Calibri" panose="020F0502020204030204" pitchFamily="34" charset="0"/>
              </a:rPr>
              <a:t>Material für Lehrende</a:t>
            </a:r>
          </a:p>
        </p:txBody>
      </p:sp>
    </p:spTree>
    <p:extLst>
      <p:ext uri="{BB962C8B-B14F-4D97-AF65-F5344CB8AC3E}">
        <p14:creationId xmlns:p14="http://schemas.microsoft.com/office/powerpoint/2010/main" val="1499327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Box 2"/>
          <p:cNvSpPr txBox="1"/>
          <p:nvPr/>
        </p:nvSpPr>
        <p:spPr bwMode="auto">
          <a:xfrm>
            <a:off x="3267881" y="726523"/>
            <a:ext cx="7675538" cy="1393778"/>
          </a:xfrm>
          <a:prstGeom prst="rect">
            <a:avLst/>
          </a:prstGeom>
        </p:spPr>
        <p:txBody>
          <a:bodyPr wrap="square" lIns="0" tIns="0" rIns="0" bIns="0" rtlCol="0" anchor="t">
            <a:spAutoFit/>
          </a:bodyPr>
          <a:lstStyle/>
          <a:p>
            <a:pPr algn="ctr">
              <a:lnSpc>
                <a:spcPts val="7372"/>
              </a:lnSpc>
              <a:defRPr/>
            </a:pPr>
            <a:r>
              <a:rPr lang="de-AT" sz="7500" dirty="0" err="1">
                <a:solidFill>
                  <a:srgbClr val="09592B"/>
                </a:solidFill>
                <a:latin typeface="Calibri" panose="020F0502020204030204" pitchFamily="34" charset="0"/>
                <a:cs typeface="Calibri" panose="020F0502020204030204" pitchFamily="34" charset="0"/>
              </a:rPr>
              <a:t>Unblack</a:t>
            </a:r>
            <a:r>
              <a:rPr lang="de-AT" sz="7500" dirty="0">
                <a:solidFill>
                  <a:srgbClr val="09592B"/>
                </a:solidFill>
                <a:latin typeface="Calibri" panose="020F0502020204030204" pitchFamily="34" charset="0"/>
                <a:cs typeface="Calibri" panose="020F0502020204030204" pitchFamily="34" charset="0"/>
              </a:rPr>
              <a:t> </a:t>
            </a:r>
            <a:r>
              <a:rPr lang="de-AT" sz="7500" dirty="0" err="1">
                <a:solidFill>
                  <a:srgbClr val="09592B"/>
                </a:solidFill>
                <a:latin typeface="Calibri" panose="020F0502020204030204" pitchFamily="34" charset="0"/>
                <a:cs typeface="Calibri" panose="020F0502020204030204" pitchFamily="34" charset="0"/>
              </a:rPr>
              <a:t>the</a:t>
            </a:r>
            <a:r>
              <a:rPr lang="de-AT" sz="7500" dirty="0">
                <a:solidFill>
                  <a:srgbClr val="09592B"/>
                </a:solidFill>
                <a:latin typeface="Calibri" panose="020F0502020204030204" pitchFamily="34" charset="0"/>
                <a:cs typeface="Calibri" panose="020F0502020204030204" pitchFamily="34" charset="0"/>
              </a:rPr>
              <a:t> Box!</a:t>
            </a:r>
            <a:endParaRPr sz="7500" dirty="0">
              <a:latin typeface="Calibri" panose="020F0502020204030204" pitchFamily="34" charset="0"/>
              <a:cs typeface="Calibri" panose="020F0502020204030204" pitchFamily="34" charset="0"/>
            </a:endParaRPr>
          </a:p>
          <a:p>
            <a:pPr algn="ctr">
              <a:lnSpc>
                <a:spcPts val="3410"/>
              </a:lnSpc>
              <a:defRPr/>
            </a:pPr>
            <a:r>
              <a:rPr lang="en-US" sz="3500" dirty="0">
                <a:solidFill>
                  <a:srgbClr val="09592B"/>
                </a:solidFill>
                <a:latin typeface="Calibri" panose="020F0502020204030204" pitchFamily="34" charset="0"/>
                <a:cs typeface="Calibri" panose="020F0502020204030204" pitchFamily="34" charset="0"/>
              </a:rPr>
              <a:t>BAUTEILE EINES SMARTPHONES</a:t>
            </a:r>
            <a:endParaRPr dirty="0">
              <a:latin typeface="Calibri" panose="020F0502020204030204" pitchFamily="34" charset="0"/>
              <a:cs typeface="Calibri" panose="020F0502020204030204" pitchFamily="34" charset="0"/>
            </a:endParaRPr>
          </a:p>
        </p:txBody>
      </p:sp>
      <p:sp>
        <p:nvSpPr>
          <p:cNvPr id="57" name="Freeform 57"/>
          <p:cNvSpPr/>
          <p:nvPr/>
        </p:nvSpPr>
        <p:spPr bwMode="auto">
          <a:xfrm>
            <a:off x="9936797" y="277207"/>
            <a:ext cx="4527357" cy="2549187"/>
          </a:xfrm>
          <a:custGeom>
            <a:avLst/>
            <a:gdLst/>
            <a:ahLst/>
            <a:cxnLst/>
            <a:rect l="l" t="t" r="r" b="b"/>
            <a:pathLst>
              <a:path w="4814616" h="2710932" extrusionOk="0">
                <a:moveTo>
                  <a:pt x="0" y="0"/>
                </a:moveTo>
                <a:lnTo>
                  <a:pt x="4814616" y="0"/>
                </a:lnTo>
                <a:lnTo>
                  <a:pt x="4814616" y="2710932"/>
                </a:lnTo>
                <a:lnTo>
                  <a:pt x="0" y="2710932"/>
                </a:lnTo>
                <a:lnTo>
                  <a:pt x="0" y="0"/>
                </a:lnTo>
                <a:close/>
              </a:path>
            </a:pathLst>
          </a:custGeom>
          <a:blipFill>
            <a:blip r:embed="rId3"/>
            <a:stretch/>
          </a:blipFill>
        </p:spPr>
        <p:txBody>
          <a:bodyPr/>
          <a:lstStyle/>
          <a:p>
            <a:pPr>
              <a:defRPr/>
            </a:pPr>
            <a:endParaRPr lang="de-DE"/>
          </a:p>
        </p:txBody>
      </p:sp>
      <p:grpSp>
        <p:nvGrpSpPr>
          <p:cNvPr id="94" name="Group 93">
            <a:extLst>
              <a:ext uri="{FF2B5EF4-FFF2-40B4-BE49-F238E27FC236}">
                <a16:creationId xmlns:a16="http://schemas.microsoft.com/office/drawing/2014/main" id="{85FC6CC2-2A32-7D36-C71B-F9C0F3BCA78A}"/>
              </a:ext>
            </a:extLst>
          </p:cNvPr>
          <p:cNvGrpSpPr/>
          <p:nvPr/>
        </p:nvGrpSpPr>
        <p:grpSpPr>
          <a:xfrm>
            <a:off x="2347454" y="6318250"/>
            <a:ext cx="9516392" cy="11467239"/>
            <a:chOff x="3228057" y="2815185"/>
            <a:chExt cx="9516392" cy="9501612"/>
          </a:xfrm>
        </p:grpSpPr>
        <p:sp>
          <p:nvSpPr>
            <p:cNvPr id="70" name="AutoShape 70"/>
            <p:cNvSpPr/>
            <p:nvPr/>
          </p:nvSpPr>
          <p:spPr bwMode="auto">
            <a:xfrm>
              <a:off x="3334268" y="2864381"/>
              <a:ext cx="9410181" cy="9452416"/>
            </a:xfrm>
            <a:prstGeom prst="rect">
              <a:avLst/>
            </a:prstGeom>
            <a:solidFill>
              <a:srgbClr val="09592B"/>
            </a:solidFill>
          </p:spPr>
          <p:txBody>
            <a:bodyPr/>
            <a:lstStyle/>
            <a:p>
              <a:pPr>
                <a:defRPr/>
              </a:pPr>
              <a:endParaRPr lang="de-DE" dirty="0"/>
            </a:p>
          </p:txBody>
        </p:sp>
        <p:sp>
          <p:nvSpPr>
            <p:cNvPr id="71" name="AutoShape 71"/>
            <p:cNvSpPr/>
            <p:nvPr/>
          </p:nvSpPr>
          <p:spPr bwMode="auto">
            <a:xfrm>
              <a:off x="3228057" y="2815185"/>
              <a:ext cx="9341507" cy="9338274"/>
            </a:xfrm>
            <a:prstGeom prst="rect">
              <a:avLst/>
            </a:prstGeom>
            <a:solidFill>
              <a:srgbClr val="F5F5EF"/>
            </a:solidFill>
          </p:spPr>
          <p:txBody>
            <a:bodyPr/>
            <a:lstStyle/>
            <a:p>
              <a:pPr>
                <a:defRPr/>
              </a:pPr>
              <a:endParaRPr lang="de-DE" dirty="0"/>
            </a:p>
          </p:txBody>
        </p:sp>
        <p:sp>
          <p:nvSpPr>
            <p:cNvPr id="72" name="Freeform 72"/>
            <p:cNvSpPr/>
            <p:nvPr/>
          </p:nvSpPr>
          <p:spPr bwMode="auto">
            <a:xfrm>
              <a:off x="10968267" y="2900126"/>
              <a:ext cx="1440000" cy="1193166"/>
            </a:xfrm>
            <a:custGeom>
              <a:avLst/>
              <a:gdLst/>
              <a:ahLst/>
              <a:cxnLst/>
              <a:rect l="l" t="t" r="r" b="b"/>
              <a:pathLst>
                <a:path w="2359600" h="2259429" extrusionOk="0">
                  <a:moveTo>
                    <a:pt x="0" y="0"/>
                  </a:moveTo>
                  <a:lnTo>
                    <a:pt x="2359601" y="0"/>
                  </a:lnTo>
                  <a:lnTo>
                    <a:pt x="2359601" y="2259429"/>
                  </a:lnTo>
                  <a:lnTo>
                    <a:pt x="0" y="2259429"/>
                  </a:lnTo>
                  <a:lnTo>
                    <a:pt x="0" y="0"/>
                  </a:lnTo>
                  <a:close/>
                </a:path>
              </a:pathLst>
            </a:custGeom>
            <a:blipFill>
              <a:blip r:embed="rId4" cstate="print">
                <a:extLst>
                  <a:ext uri="{28A0092B-C50C-407E-A947-70E740481C1C}">
                    <a14:useLocalDpi xmlns:a14="http://schemas.microsoft.com/office/drawing/2010/main" val="0"/>
                  </a:ext>
                </a:extLst>
              </a:blip>
              <a:stretch>
                <a:fillRect/>
              </a:stretch>
            </a:blipFill>
          </p:spPr>
          <p:txBody>
            <a:bodyPr/>
            <a:lstStyle/>
            <a:p>
              <a:pPr>
                <a:defRPr/>
              </a:pPr>
              <a:endParaRPr lang="de-DE"/>
            </a:p>
          </p:txBody>
        </p:sp>
        <p:sp>
          <p:nvSpPr>
            <p:cNvPr id="84" name="TextBox 84"/>
            <p:cNvSpPr txBox="1"/>
            <p:nvPr/>
          </p:nvSpPr>
          <p:spPr bwMode="auto">
            <a:xfrm>
              <a:off x="3388363" y="2908147"/>
              <a:ext cx="8518740" cy="430887"/>
            </a:xfrm>
            <a:prstGeom prst="rect">
              <a:avLst/>
            </a:prstGeom>
            <a:grpFill/>
          </p:spPr>
          <p:txBody>
            <a:bodyPr wrap="square" lIns="0" tIns="0" rIns="0" bIns="0" rtlCol="0" anchor="t">
              <a:spAutoFit/>
            </a:bodyPr>
            <a:lstStyle/>
            <a:p>
              <a:pPr>
                <a:defRPr/>
              </a:pPr>
              <a:r>
                <a:rPr lang="de-DE" sz="2800" spc="73" dirty="0">
                  <a:solidFill>
                    <a:srgbClr val="008037"/>
                  </a:solidFill>
                  <a:latin typeface="Calibri" panose="020F0502020204030204" pitchFamily="34" charset="0"/>
                  <a:cs typeface="Calibri" panose="020F0502020204030204" pitchFamily="34" charset="0"/>
                </a:rPr>
                <a:t>WIE MAN EIN SMARTPHONE AUSEINANDERBAUT</a:t>
              </a:r>
              <a:endParaRPr sz="2800" dirty="0">
                <a:latin typeface="Calibri" panose="020F0502020204030204" pitchFamily="34" charset="0"/>
                <a:cs typeface="Calibri" panose="020F0502020204030204" pitchFamily="34" charset="0"/>
              </a:endParaRPr>
            </a:p>
          </p:txBody>
        </p:sp>
      </p:grpSp>
      <p:sp>
        <p:nvSpPr>
          <p:cNvPr id="73" name="Freeform 73"/>
          <p:cNvSpPr/>
          <p:nvPr/>
        </p:nvSpPr>
        <p:spPr bwMode="auto">
          <a:xfrm>
            <a:off x="9772650" y="16166635"/>
            <a:ext cx="2712912" cy="1527541"/>
          </a:xfrm>
          <a:custGeom>
            <a:avLst/>
            <a:gdLst/>
            <a:ahLst/>
            <a:cxnLst/>
            <a:rect l="l" t="t" r="r" b="b"/>
            <a:pathLst>
              <a:path w="5145523" h="2897254" extrusionOk="0">
                <a:moveTo>
                  <a:pt x="0" y="0"/>
                </a:moveTo>
                <a:lnTo>
                  <a:pt x="5145523" y="0"/>
                </a:lnTo>
                <a:lnTo>
                  <a:pt x="5145523" y="2897254"/>
                </a:lnTo>
                <a:lnTo>
                  <a:pt x="0" y="2897254"/>
                </a:lnTo>
                <a:lnTo>
                  <a:pt x="0" y="0"/>
                </a:lnTo>
                <a:close/>
              </a:path>
            </a:pathLst>
          </a:custGeom>
          <a:blipFill>
            <a:blip r:embed="rId5"/>
            <a:stretch/>
          </a:blipFill>
        </p:spPr>
        <p:txBody>
          <a:bodyPr/>
          <a:lstStyle/>
          <a:p>
            <a:pPr>
              <a:defRPr/>
            </a:pPr>
            <a:endParaRPr lang="de-DE"/>
          </a:p>
        </p:txBody>
      </p:sp>
      <p:sp>
        <p:nvSpPr>
          <p:cNvPr id="39" name="TextBox 38">
            <a:extLst>
              <a:ext uri="{FF2B5EF4-FFF2-40B4-BE49-F238E27FC236}">
                <a16:creationId xmlns:a16="http://schemas.microsoft.com/office/drawing/2014/main" id="{6E788777-0D37-36A3-3F6E-72EE14276FE1}"/>
              </a:ext>
            </a:extLst>
          </p:cNvPr>
          <p:cNvSpPr txBox="1"/>
          <p:nvPr/>
        </p:nvSpPr>
        <p:spPr bwMode="auto">
          <a:xfrm>
            <a:off x="6545818" y="19329340"/>
            <a:ext cx="1119666" cy="400110"/>
          </a:xfrm>
          <a:prstGeom prst="rect">
            <a:avLst/>
          </a:prstGeom>
          <a:noFill/>
        </p:spPr>
        <p:txBody>
          <a:bodyPr wrap="none" rtlCol="0">
            <a:spAutoFit/>
          </a:bodyPr>
          <a:lstStyle/>
          <a:p>
            <a:pPr algn="ctr"/>
            <a:r>
              <a:rPr lang="de-DE" sz="2000" dirty="0">
                <a:solidFill>
                  <a:schemeClr val="tx1">
                    <a:lumMod val="75000"/>
                    <a:lumOff val="25000"/>
                  </a:schemeClr>
                </a:solidFill>
                <a:latin typeface="Calibri" panose="020F0502020204030204" pitchFamily="34" charset="0"/>
                <a:cs typeface="Calibri" panose="020F0502020204030204" pitchFamily="34" charset="0"/>
              </a:rPr>
              <a:t>Seite 1/4</a:t>
            </a:r>
          </a:p>
        </p:txBody>
      </p:sp>
      <p:sp>
        <p:nvSpPr>
          <p:cNvPr id="40" name="TextBox 39">
            <a:extLst>
              <a:ext uri="{FF2B5EF4-FFF2-40B4-BE49-F238E27FC236}">
                <a16:creationId xmlns:a16="http://schemas.microsoft.com/office/drawing/2014/main" id="{1F4C1AEE-27F5-0F57-FCE1-7B734926785F}"/>
              </a:ext>
            </a:extLst>
          </p:cNvPr>
          <p:cNvSpPr txBox="1"/>
          <p:nvPr/>
        </p:nvSpPr>
        <p:spPr>
          <a:xfrm>
            <a:off x="9087332" y="19066986"/>
            <a:ext cx="4845560" cy="738664"/>
          </a:xfrm>
          <a:prstGeom prst="rect">
            <a:avLst/>
          </a:prstGeom>
          <a:noFill/>
        </p:spPr>
        <p:txBody>
          <a:bodyPr wrap="square" rtlCol="0">
            <a:spAutoFit/>
          </a:bodyPr>
          <a:lstStyle/>
          <a:p>
            <a:r>
              <a:rPr lang="de-DE" sz="1400" dirty="0">
                <a:solidFill>
                  <a:schemeClr val="tx1">
                    <a:lumMod val="75000"/>
                    <a:lumOff val="25000"/>
                  </a:schemeClr>
                </a:solidFill>
                <a:latin typeface="Calibri" panose="020F0502020204030204" pitchFamily="34" charset="0"/>
                <a:cs typeface="Calibri" panose="020F0502020204030204" pitchFamily="34" charset="0"/>
              </a:rPr>
              <a:t>basierend auf Materialien von Stangl/Schubert/</a:t>
            </a:r>
            <a:r>
              <a:rPr lang="de-DE" sz="1400" dirty="0" err="1">
                <a:solidFill>
                  <a:schemeClr val="tx1">
                    <a:lumMod val="75000"/>
                    <a:lumOff val="25000"/>
                  </a:schemeClr>
                </a:solidFill>
                <a:latin typeface="Calibri" panose="020F0502020204030204" pitchFamily="34" charset="0"/>
                <a:cs typeface="Calibri" panose="020F0502020204030204" pitchFamily="34" charset="0"/>
              </a:rPr>
              <a:t>Mom</a:t>
            </a:r>
            <a:r>
              <a:rPr lang="de-DE" sz="1400" dirty="0">
                <a:solidFill>
                  <a:schemeClr val="tx1">
                    <a:lumMod val="75000"/>
                    <a:lumOff val="25000"/>
                  </a:schemeClr>
                </a:solidFill>
                <a:latin typeface="Calibri" panose="020F0502020204030204" pitchFamily="34" charset="0"/>
                <a:cs typeface="Calibri" panose="020F0502020204030204" pitchFamily="34" charset="0"/>
              </a:rPr>
              <a:t>/ Grünberger/</a:t>
            </a:r>
            <a:r>
              <a:rPr lang="de-DE" sz="1400" dirty="0" err="1">
                <a:solidFill>
                  <a:schemeClr val="tx1">
                    <a:lumMod val="75000"/>
                    <a:lumOff val="25000"/>
                  </a:schemeClr>
                </a:solidFill>
                <a:latin typeface="Calibri" panose="020F0502020204030204" pitchFamily="34" charset="0"/>
                <a:cs typeface="Calibri" panose="020F0502020204030204" pitchFamily="34" charset="0"/>
              </a:rPr>
              <a:t>Szucsich</a:t>
            </a:r>
            <a:r>
              <a:rPr lang="de-DE" sz="1400" dirty="0">
                <a:solidFill>
                  <a:schemeClr val="tx1">
                    <a:lumMod val="75000"/>
                    <a:lumOff val="25000"/>
                  </a:schemeClr>
                </a:solidFill>
                <a:latin typeface="Calibri" panose="020F0502020204030204" pitchFamily="34" charset="0"/>
                <a:cs typeface="Calibri" panose="020F0502020204030204" pitchFamily="34" charset="0"/>
              </a:rPr>
              <a:t> (PH Wien, 2024) im EU-geförderten Projekt Teacher Academy Project – Teaching </a:t>
            </a:r>
            <a:r>
              <a:rPr lang="de-DE" sz="1400" dirty="0" err="1">
                <a:solidFill>
                  <a:schemeClr val="tx1">
                    <a:lumMod val="75000"/>
                    <a:lumOff val="25000"/>
                  </a:schemeClr>
                </a:solidFill>
                <a:latin typeface="Calibri" panose="020F0502020204030204" pitchFamily="34" charset="0"/>
                <a:cs typeface="Calibri" panose="020F0502020204030204" pitchFamily="34" charset="0"/>
              </a:rPr>
              <a:t>Sustainability</a:t>
            </a:r>
            <a:r>
              <a:rPr lang="de-DE" sz="1400" dirty="0">
                <a:solidFill>
                  <a:schemeClr val="tx1">
                    <a:lumMod val="75000"/>
                    <a:lumOff val="25000"/>
                  </a:schemeClr>
                </a:solidFill>
                <a:latin typeface="Calibri" panose="020F0502020204030204" pitchFamily="34" charset="0"/>
                <a:cs typeface="Calibri" panose="020F0502020204030204" pitchFamily="34" charset="0"/>
              </a:rPr>
              <a:t> (TAP-TS).</a:t>
            </a:r>
          </a:p>
        </p:txBody>
      </p:sp>
      <p:sp>
        <p:nvSpPr>
          <p:cNvPr id="3" name="TextBox 2">
            <a:extLst>
              <a:ext uri="{FF2B5EF4-FFF2-40B4-BE49-F238E27FC236}">
                <a16:creationId xmlns:a16="http://schemas.microsoft.com/office/drawing/2014/main" id="{6CF3FCA3-815E-BF5A-4685-ED1DFFE4C4D5}"/>
              </a:ext>
            </a:extLst>
          </p:cNvPr>
          <p:cNvSpPr txBox="1"/>
          <p:nvPr/>
        </p:nvSpPr>
        <p:spPr>
          <a:xfrm>
            <a:off x="2507760" y="6781501"/>
            <a:ext cx="9257648" cy="11295400"/>
          </a:xfrm>
          <a:prstGeom prst="rect">
            <a:avLst/>
          </a:prstGeom>
          <a:noFill/>
        </p:spPr>
        <p:txBody>
          <a:bodyPr wrap="square" rtlCol="0">
            <a:spAutoFit/>
          </a:bodyPr>
          <a:lstStyle/>
          <a:p>
            <a:pPr marL="342900" indent="-342900">
              <a:buAutoNum type="arabicPeriod"/>
            </a:pPr>
            <a:r>
              <a:rPr lang="de-DE" sz="2800" dirty="0">
                <a:solidFill>
                  <a:srgbClr val="09592B"/>
                </a:solidFill>
                <a:latin typeface="Calibri" panose="020F0502020204030204" pitchFamily="34" charset="0"/>
                <a:cs typeface="Calibri" panose="020F0502020204030204" pitchFamily="34" charset="0"/>
              </a:rPr>
              <a:t>Macht euch bereit.</a:t>
            </a:r>
          </a:p>
          <a:p>
            <a:pPr lvl="1"/>
            <a:r>
              <a:rPr lang="de-DE" sz="2800" dirty="0">
                <a:solidFill>
                  <a:srgbClr val="011C50"/>
                </a:solidFill>
                <a:latin typeface="Calibri" panose="020F0502020204030204" pitchFamily="34" charset="0"/>
                <a:cs typeface="Calibri" panose="020F0502020204030204" pitchFamily="34" charset="0"/>
              </a:rPr>
              <a:t>Als erstes lest die </a:t>
            </a:r>
            <a:r>
              <a:rPr lang="de-DE" sz="2800" dirty="0" err="1">
                <a:solidFill>
                  <a:srgbClr val="011C50"/>
                </a:solidFill>
                <a:latin typeface="Calibri" panose="020F0502020204030204" pitchFamily="34" charset="0"/>
                <a:cs typeface="Calibri" panose="020F0502020204030204" pitchFamily="34" charset="0"/>
              </a:rPr>
              <a:t>Do’s</a:t>
            </a:r>
            <a:r>
              <a:rPr lang="de-DE" sz="2800" dirty="0">
                <a:solidFill>
                  <a:srgbClr val="011C50"/>
                </a:solidFill>
                <a:latin typeface="Calibri" panose="020F0502020204030204" pitchFamily="34" charset="0"/>
                <a:cs typeface="Calibri" panose="020F0502020204030204" pitchFamily="34" charset="0"/>
              </a:rPr>
              <a:t> und Don’ts durch. </a:t>
            </a:r>
            <a:br>
              <a:rPr lang="de-DE" sz="2800" dirty="0">
                <a:solidFill>
                  <a:srgbClr val="011C50"/>
                </a:solidFill>
                <a:latin typeface="Calibri" panose="020F0502020204030204" pitchFamily="34" charset="0"/>
                <a:cs typeface="Calibri" panose="020F0502020204030204" pitchFamily="34" charset="0"/>
              </a:rPr>
            </a:br>
            <a:r>
              <a:rPr lang="de-DE" sz="2800" dirty="0">
                <a:solidFill>
                  <a:srgbClr val="011C50"/>
                </a:solidFill>
                <a:latin typeface="Calibri" panose="020F0502020204030204" pitchFamily="34" charset="0"/>
                <a:cs typeface="Calibri" panose="020F0502020204030204" pitchFamily="34" charset="0"/>
              </a:rPr>
              <a:t>Legt euch dann das benötigte Werkzeug bereit </a:t>
            </a:r>
            <a:br>
              <a:rPr lang="de-DE" sz="2800" dirty="0">
                <a:solidFill>
                  <a:srgbClr val="011C50"/>
                </a:solidFill>
                <a:latin typeface="Calibri" panose="020F0502020204030204" pitchFamily="34" charset="0"/>
                <a:cs typeface="Calibri" panose="020F0502020204030204" pitchFamily="34" charset="0"/>
              </a:rPr>
            </a:br>
            <a:r>
              <a:rPr lang="de-DE" sz="2800" dirty="0">
                <a:solidFill>
                  <a:srgbClr val="011C50"/>
                </a:solidFill>
                <a:latin typeface="Calibri" panose="020F0502020204030204" pitchFamily="34" charset="0"/>
                <a:cs typeface="Calibri" panose="020F0502020204030204" pitchFamily="34" charset="0"/>
              </a:rPr>
              <a:t>und stellt sicher, dass ihr genug Platz habt. Bereitet die magnetische Matte vor, um dort die Kleinteile sammeln zu können. Danach wählt das Smartphone, dass ihr zerlegen möchtet.</a:t>
            </a:r>
            <a:endParaRPr lang="de-DE" sz="2800" dirty="0">
              <a:latin typeface="Calibri" panose="020F0502020204030204" pitchFamily="34" charset="0"/>
              <a:cs typeface="Calibri" panose="020F0502020204030204" pitchFamily="34" charset="0"/>
            </a:endParaRPr>
          </a:p>
          <a:p>
            <a:pPr marL="342900" indent="-342900">
              <a:buAutoNum type="arabicPeriod"/>
            </a:pPr>
            <a:r>
              <a:rPr lang="de-DE" sz="2800" dirty="0">
                <a:solidFill>
                  <a:srgbClr val="09592B"/>
                </a:solidFill>
                <a:latin typeface="Calibri" panose="020F0502020204030204" pitchFamily="34" charset="0"/>
                <a:cs typeface="Calibri" panose="020F0502020204030204" pitchFamily="34" charset="0"/>
              </a:rPr>
              <a:t>Untersucht das Smartphone.</a:t>
            </a:r>
          </a:p>
          <a:p>
            <a:pPr lvl="1"/>
            <a:r>
              <a:rPr lang="de-DE" sz="2800" dirty="0">
                <a:solidFill>
                  <a:srgbClr val="011C50"/>
                </a:solidFill>
                <a:latin typeface="Calibri" panose="020F0502020204030204" pitchFamily="34" charset="0"/>
                <a:cs typeface="Calibri" panose="020F0502020204030204" pitchFamily="34" charset="0"/>
              </a:rPr>
              <a:t>Entfernt alle Schutzhüllen oder -folien, wie z.B. die Displayschutzfolie oder Kamera-Schutzgläser.</a:t>
            </a:r>
            <a:endParaRPr lang="de-DE" sz="2800" dirty="0">
              <a:solidFill>
                <a:srgbClr val="09592B"/>
              </a:solidFill>
              <a:latin typeface="Calibri" panose="020F0502020204030204" pitchFamily="34" charset="0"/>
              <a:cs typeface="Calibri" panose="020F0502020204030204" pitchFamily="34" charset="0"/>
            </a:endParaRPr>
          </a:p>
          <a:p>
            <a:pPr marL="342900" indent="-342900">
              <a:buFontTx/>
              <a:buAutoNum type="arabicPeriod"/>
            </a:pPr>
            <a:r>
              <a:rPr lang="de-DE" sz="2800" dirty="0">
                <a:solidFill>
                  <a:srgbClr val="09592B"/>
                </a:solidFill>
                <a:latin typeface="Calibri" panose="020F0502020204030204" pitchFamily="34" charset="0"/>
                <a:cs typeface="Calibri" panose="020F0502020204030204" pitchFamily="34" charset="0"/>
              </a:rPr>
              <a:t>Nutzt das Werkzeug, um das Smartphone auseinander zu bauen.</a:t>
            </a:r>
            <a:endParaRPr lang="de-DE" sz="2800" dirty="0">
              <a:latin typeface="Calibri" panose="020F0502020204030204" pitchFamily="34" charset="0"/>
              <a:cs typeface="Calibri" panose="020F0502020204030204" pitchFamily="34" charset="0"/>
            </a:endParaRPr>
          </a:p>
          <a:p>
            <a:pPr lvl="1"/>
            <a:r>
              <a:rPr lang="de-DE" sz="2800" dirty="0">
                <a:solidFill>
                  <a:srgbClr val="011C50"/>
                </a:solidFill>
                <a:latin typeface="Calibri" panose="020F0502020204030204" pitchFamily="34" charset="0"/>
                <a:cs typeface="Calibri" panose="020F0502020204030204" pitchFamily="34" charset="0"/>
              </a:rPr>
              <a:t>Versucht die SIM-Karte und den Akku zu finden. Benutzt die abgebildeten Werkzeuge, um sie zu entfernen. Probiert aus, welchen Schraubendreher ihr zum Öffnen </a:t>
            </a:r>
          </a:p>
          <a:p>
            <a:pPr lvl="1"/>
            <a:r>
              <a:rPr lang="de-DE" sz="2800" dirty="0">
                <a:solidFill>
                  <a:srgbClr val="011C50"/>
                </a:solidFill>
                <a:latin typeface="Calibri" panose="020F0502020204030204" pitchFamily="34" charset="0"/>
                <a:cs typeface="Calibri" panose="020F0502020204030204" pitchFamily="34" charset="0"/>
              </a:rPr>
              <a:t>des Smartphones benötigt.</a:t>
            </a:r>
            <a:endParaRPr lang="de-DE" sz="2800" dirty="0">
              <a:solidFill>
                <a:srgbClr val="09592B"/>
              </a:solidFill>
              <a:latin typeface="Calibri" panose="020F0502020204030204" pitchFamily="34" charset="0"/>
              <a:cs typeface="Calibri" panose="020F0502020204030204" pitchFamily="34" charset="0"/>
            </a:endParaRPr>
          </a:p>
          <a:p>
            <a:pPr marL="342900" indent="-342900">
              <a:buFontTx/>
              <a:buAutoNum type="arabicPeriod"/>
            </a:pPr>
            <a:r>
              <a:rPr lang="de-DE" sz="2800" dirty="0">
                <a:solidFill>
                  <a:srgbClr val="09592B"/>
                </a:solidFill>
                <a:latin typeface="Calibri" panose="020F0502020204030204" pitchFamily="34" charset="0"/>
                <a:cs typeface="Calibri" panose="020F0502020204030204" pitchFamily="34" charset="0"/>
              </a:rPr>
              <a:t>Öffnet das Smartphone.</a:t>
            </a:r>
          </a:p>
          <a:p>
            <a:pPr lvl="1"/>
            <a:r>
              <a:rPr lang="de-DE" sz="2800" dirty="0">
                <a:solidFill>
                  <a:srgbClr val="011C50"/>
                </a:solidFill>
                <a:latin typeface="Calibri" panose="020F0502020204030204" pitchFamily="34" charset="0"/>
                <a:cs typeface="Calibri" panose="020F0502020204030204" pitchFamily="34" charset="0"/>
              </a:rPr>
              <a:t>Befestigt den Saugnapf am Display oder an der Rückseite des Smartphones. Hebt den Saugnapf fest an. Verwendet zusätzlich die Hebelwerkzeuge, indem ihr diese zwischen das Gehäuse und das Display schiebt.</a:t>
            </a:r>
            <a:endParaRPr lang="de-DE" sz="2800" dirty="0">
              <a:solidFill>
                <a:srgbClr val="09592B"/>
              </a:solidFill>
              <a:latin typeface="Calibri" panose="020F0502020204030204" pitchFamily="34" charset="0"/>
              <a:cs typeface="Calibri" panose="020F0502020204030204" pitchFamily="34" charset="0"/>
            </a:endParaRPr>
          </a:p>
          <a:p>
            <a:pPr marL="342900" indent="-342900">
              <a:buFontTx/>
              <a:buAutoNum type="arabicPeriod"/>
            </a:pPr>
            <a:r>
              <a:rPr lang="de-DE" sz="2800" dirty="0">
                <a:solidFill>
                  <a:srgbClr val="09592B"/>
                </a:solidFill>
                <a:latin typeface="Calibri" panose="020F0502020204030204" pitchFamily="34" charset="0"/>
                <a:cs typeface="Calibri" panose="020F0502020204030204" pitchFamily="34" charset="0"/>
              </a:rPr>
              <a:t>Schrauben, schrauben, schrauben ...</a:t>
            </a:r>
            <a:endParaRPr lang="de-DE" sz="2800" dirty="0">
              <a:latin typeface="Calibri" panose="020F0502020204030204" pitchFamily="34" charset="0"/>
              <a:cs typeface="Calibri" panose="020F0502020204030204" pitchFamily="34" charset="0"/>
            </a:endParaRPr>
          </a:p>
          <a:p>
            <a:pPr lvl="1"/>
            <a:r>
              <a:rPr lang="de-DE" sz="2800" dirty="0">
                <a:solidFill>
                  <a:srgbClr val="011C50"/>
                </a:solidFill>
                <a:latin typeface="Calibri" panose="020F0502020204030204" pitchFamily="34" charset="0"/>
                <a:cs typeface="Calibri" panose="020F0502020204030204" pitchFamily="34" charset="0"/>
              </a:rPr>
              <a:t>Sucht den richtigen Schraubendreher, um möglichst </a:t>
            </a:r>
          </a:p>
          <a:p>
            <a:pPr lvl="1"/>
            <a:r>
              <a:rPr lang="de-DE" sz="2800" dirty="0">
                <a:solidFill>
                  <a:srgbClr val="011C50"/>
                </a:solidFill>
                <a:latin typeface="Calibri" panose="020F0502020204030204" pitchFamily="34" charset="0"/>
                <a:cs typeface="Calibri" panose="020F0502020204030204" pitchFamily="34" charset="0"/>
              </a:rPr>
              <a:t>viele Teile im Inneren des Smartphones zu lösen.</a:t>
            </a:r>
            <a:endParaRPr lang="de-DE" sz="2800" dirty="0">
              <a:latin typeface="Calibri" panose="020F0502020204030204" pitchFamily="34" charset="0"/>
              <a:cs typeface="Calibri" panose="020F0502020204030204" pitchFamily="34" charset="0"/>
            </a:endParaRPr>
          </a:p>
          <a:p>
            <a:pPr algn="l">
              <a:spcBef>
                <a:spcPts val="0"/>
              </a:spcBef>
              <a:defRPr/>
            </a:pPr>
            <a:r>
              <a:rPr lang="de-DE" sz="2800" dirty="0">
                <a:solidFill>
                  <a:srgbClr val="011C50"/>
                </a:solidFill>
                <a:latin typeface="Calibri" panose="020F0502020204030204" pitchFamily="34" charset="0"/>
                <a:cs typeface="Calibri" panose="020F0502020204030204" pitchFamily="34" charset="0"/>
              </a:rPr>
              <a:t>VIEL ERFOLG!!!</a:t>
            </a:r>
            <a:endParaRPr lang="de-DE" sz="2800" dirty="0">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5F8D2FAA-7EE8-024D-F7C0-D4B5161F7CCD}"/>
              </a:ext>
            </a:extLst>
          </p:cNvPr>
          <p:cNvSpPr/>
          <p:nvPr/>
        </p:nvSpPr>
        <p:spPr bwMode="auto">
          <a:xfrm>
            <a:off x="1619250" y="2660531"/>
            <a:ext cx="10972799" cy="2777482"/>
          </a:xfrm>
          <a:prstGeom prst="roundRect">
            <a:avLst/>
          </a:prstGeom>
          <a:solidFill>
            <a:srgbClr val="FFFFFF">
              <a:alpha val="61176"/>
            </a:srgbClr>
          </a:solidFill>
          <a:ln>
            <a:solidFill>
              <a:srgbClr val="70AD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3200" b="1" dirty="0">
                <a:solidFill>
                  <a:schemeClr val="tx1"/>
                </a:solidFill>
                <a:latin typeface="Calibri" panose="020F0502020204030204" pitchFamily="34" charset="0"/>
                <a:cs typeface="Calibri" panose="020F0502020204030204" pitchFamily="34" charset="0"/>
              </a:rPr>
              <a:t>INTRO</a:t>
            </a:r>
          </a:p>
          <a:p>
            <a:r>
              <a:rPr lang="de-DE" sz="2800" dirty="0">
                <a:solidFill>
                  <a:schemeClr val="tx1"/>
                </a:solidFill>
                <a:latin typeface="Calibri Light" panose="020F0302020204030204" pitchFamily="34" charset="0"/>
                <a:cs typeface="Calibri Light" panose="020F0302020204030204" pitchFamily="34" charset="0"/>
              </a:rPr>
              <a:t>Hast du dich auch schon immer einmal gefragt, wie dein Smartphone von innen aussieht? Heute wirst du es erfahren. </a:t>
            </a:r>
          </a:p>
          <a:p>
            <a:endParaRPr lang="de-DE" sz="2800" dirty="0">
              <a:solidFill>
                <a:schemeClr val="tx1"/>
              </a:solidFill>
              <a:latin typeface="Calibri Light" panose="020F0302020204030204" pitchFamily="34" charset="0"/>
              <a:cs typeface="Calibri Light" panose="020F0302020204030204" pitchFamily="34" charset="0"/>
            </a:endParaRPr>
          </a:p>
          <a:p>
            <a:r>
              <a:rPr lang="de-DE" sz="2800" b="1" dirty="0">
                <a:solidFill>
                  <a:schemeClr val="tx1"/>
                </a:solidFill>
                <a:latin typeface="Calibri" panose="020F0502020204030204" pitchFamily="34" charset="0"/>
                <a:cs typeface="Calibri" panose="020F0502020204030204" pitchFamily="34" charset="0"/>
              </a:rPr>
              <a:t>Deine Aufgabe: </a:t>
            </a:r>
            <a:r>
              <a:rPr lang="de-DE" sz="2800" dirty="0">
                <a:solidFill>
                  <a:schemeClr val="tx1"/>
                </a:solidFill>
                <a:latin typeface="Calibri Light" panose="020F0302020204030204" pitchFamily="34" charset="0"/>
                <a:cs typeface="Calibri Light" panose="020F0302020204030204" pitchFamily="34" charset="0"/>
              </a:rPr>
              <a:t>Baue mit deinen </a:t>
            </a:r>
            <a:r>
              <a:rPr lang="de-DE" sz="2800" dirty="0" err="1">
                <a:solidFill>
                  <a:schemeClr val="tx1"/>
                </a:solidFill>
                <a:latin typeface="Calibri Light" panose="020F0302020204030204" pitchFamily="34" charset="0"/>
                <a:cs typeface="Calibri Light" panose="020F0302020204030204" pitchFamily="34" charset="0"/>
              </a:rPr>
              <a:t>Klassenkamarad:innen</a:t>
            </a:r>
            <a:r>
              <a:rPr lang="de-DE" sz="2800" dirty="0">
                <a:solidFill>
                  <a:schemeClr val="tx1"/>
                </a:solidFill>
                <a:latin typeface="Calibri Light" panose="020F0302020204030204" pitchFamily="34" charset="0"/>
                <a:cs typeface="Calibri Light" panose="020F0302020204030204" pitchFamily="34" charset="0"/>
              </a:rPr>
              <a:t> ein Smartphone auseinander. </a:t>
            </a:r>
            <a:r>
              <a:rPr lang="de-DE" sz="2800" dirty="0" err="1">
                <a:solidFill>
                  <a:schemeClr val="tx1"/>
                </a:solidFill>
                <a:latin typeface="Calibri Light" panose="020F0302020204030204" pitchFamily="34" charset="0"/>
                <a:cs typeface="Calibri Light" panose="020F0302020204030204" pitchFamily="34" charset="0"/>
              </a:rPr>
              <a:t>Lies</a:t>
            </a:r>
            <a:r>
              <a:rPr lang="de-DE" sz="2800" dirty="0">
                <a:solidFill>
                  <a:schemeClr val="tx1"/>
                </a:solidFill>
                <a:latin typeface="Calibri Light" panose="020F0302020204030204" pitchFamily="34" charset="0"/>
                <a:cs typeface="Calibri Light" panose="020F0302020204030204" pitchFamily="34" charset="0"/>
              </a:rPr>
              <a:t> dazu davor genau diese Anleitung durch.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476A63B-39DD-C642-68D2-59CAE2D2A8CE}"/>
            </a:ext>
          </a:extLst>
        </p:cNvPr>
        <p:cNvGrpSpPr/>
        <p:nvPr/>
      </p:nvGrpSpPr>
      <p:grpSpPr bwMode="auto">
        <a:xfrm>
          <a:off x="0" y="0"/>
          <a:ext cx="0" cy="0"/>
          <a:chOff x="0" y="0"/>
          <a:chExt cx="0" cy="0"/>
        </a:xfrm>
      </p:grpSpPr>
      <p:sp>
        <p:nvSpPr>
          <p:cNvPr id="2" name="TextBox 2">
            <a:extLst>
              <a:ext uri="{FF2B5EF4-FFF2-40B4-BE49-F238E27FC236}">
                <a16:creationId xmlns:a16="http://schemas.microsoft.com/office/drawing/2014/main" id="{1F3452A5-D436-56E3-CC1C-6A5E4C9D2909}"/>
              </a:ext>
            </a:extLst>
          </p:cNvPr>
          <p:cNvSpPr txBox="1"/>
          <p:nvPr/>
        </p:nvSpPr>
        <p:spPr bwMode="auto">
          <a:xfrm>
            <a:off x="3267881" y="721229"/>
            <a:ext cx="7675538" cy="1393778"/>
          </a:xfrm>
          <a:prstGeom prst="rect">
            <a:avLst/>
          </a:prstGeom>
        </p:spPr>
        <p:txBody>
          <a:bodyPr wrap="square" lIns="0" tIns="0" rIns="0" bIns="0" rtlCol="0" anchor="t">
            <a:spAutoFit/>
          </a:bodyPr>
          <a:lstStyle/>
          <a:p>
            <a:pPr algn="ctr">
              <a:lnSpc>
                <a:spcPts val="7372"/>
              </a:lnSpc>
              <a:defRPr/>
            </a:pPr>
            <a:r>
              <a:rPr lang="de-AT" sz="7500" dirty="0" err="1">
                <a:solidFill>
                  <a:srgbClr val="09592B"/>
                </a:solidFill>
                <a:latin typeface="Calibri" panose="020F0502020204030204" pitchFamily="34" charset="0"/>
                <a:cs typeface="Calibri" panose="020F0502020204030204" pitchFamily="34" charset="0"/>
              </a:rPr>
              <a:t>Unblack</a:t>
            </a:r>
            <a:r>
              <a:rPr lang="de-AT" sz="7500" dirty="0">
                <a:solidFill>
                  <a:srgbClr val="09592B"/>
                </a:solidFill>
                <a:latin typeface="Calibri" panose="020F0502020204030204" pitchFamily="34" charset="0"/>
                <a:cs typeface="Calibri" panose="020F0502020204030204" pitchFamily="34" charset="0"/>
              </a:rPr>
              <a:t> </a:t>
            </a:r>
            <a:r>
              <a:rPr lang="de-AT" sz="7500" dirty="0" err="1">
                <a:solidFill>
                  <a:srgbClr val="09592B"/>
                </a:solidFill>
                <a:latin typeface="Calibri" panose="020F0502020204030204" pitchFamily="34" charset="0"/>
                <a:cs typeface="Calibri" panose="020F0502020204030204" pitchFamily="34" charset="0"/>
              </a:rPr>
              <a:t>the</a:t>
            </a:r>
            <a:r>
              <a:rPr lang="de-AT" sz="7500" dirty="0">
                <a:solidFill>
                  <a:srgbClr val="09592B"/>
                </a:solidFill>
                <a:latin typeface="Calibri" panose="020F0502020204030204" pitchFamily="34" charset="0"/>
                <a:cs typeface="Calibri" panose="020F0502020204030204" pitchFamily="34" charset="0"/>
              </a:rPr>
              <a:t> Box!</a:t>
            </a:r>
            <a:endParaRPr sz="7500" dirty="0">
              <a:latin typeface="Calibri" panose="020F0502020204030204" pitchFamily="34" charset="0"/>
              <a:cs typeface="Calibri" panose="020F0502020204030204" pitchFamily="34" charset="0"/>
            </a:endParaRPr>
          </a:p>
          <a:p>
            <a:pPr algn="ctr">
              <a:lnSpc>
                <a:spcPts val="3410"/>
              </a:lnSpc>
              <a:defRPr/>
            </a:pPr>
            <a:r>
              <a:rPr lang="en-US" sz="3500" dirty="0">
                <a:solidFill>
                  <a:srgbClr val="09592B"/>
                </a:solidFill>
                <a:latin typeface="Calibri" panose="020F0502020204030204" pitchFamily="34" charset="0"/>
                <a:cs typeface="Calibri" panose="020F0502020204030204" pitchFamily="34" charset="0"/>
              </a:rPr>
              <a:t>BAUTEILE EINES SMARTPHONES</a:t>
            </a:r>
            <a:endParaRPr dirty="0">
              <a:latin typeface="Calibri" panose="020F0502020204030204" pitchFamily="34" charset="0"/>
              <a:cs typeface="Calibri" panose="020F0502020204030204" pitchFamily="34" charset="0"/>
            </a:endParaRPr>
          </a:p>
        </p:txBody>
      </p:sp>
      <p:grpSp>
        <p:nvGrpSpPr>
          <p:cNvPr id="3" name="Group 3">
            <a:extLst>
              <a:ext uri="{FF2B5EF4-FFF2-40B4-BE49-F238E27FC236}">
                <a16:creationId xmlns:a16="http://schemas.microsoft.com/office/drawing/2014/main" id="{A7B075DF-4F09-A204-749A-E059980DCCF1}"/>
              </a:ext>
            </a:extLst>
          </p:cNvPr>
          <p:cNvGrpSpPr/>
          <p:nvPr/>
        </p:nvGrpSpPr>
        <p:grpSpPr bwMode="auto">
          <a:xfrm>
            <a:off x="4928753" y="12093147"/>
            <a:ext cx="4264945" cy="4960903"/>
            <a:chOff x="0" y="0"/>
            <a:chExt cx="4874068" cy="5669423"/>
          </a:xfrm>
        </p:grpSpPr>
        <p:sp>
          <p:nvSpPr>
            <p:cNvPr id="4" name="Freeform 4">
              <a:extLst>
                <a:ext uri="{FF2B5EF4-FFF2-40B4-BE49-F238E27FC236}">
                  <a16:creationId xmlns:a16="http://schemas.microsoft.com/office/drawing/2014/main" id="{A1EA5DF8-1575-F15B-80A7-B2F262997C8B}"/>
                </a:ext>
              </a:extLst>
            </p:cNvPr>
            <p:cNvSpPr/>
            <p:nvPr/>
          </p:nvSpPr>
          <p:spPr bwMode="auto">
            <a:xfrm>
              <a:off x="0" y="0"/>
              <a:ext cx="4874068" cy="5669423"/>
            </a:xfrm>
            <a:custGeom>
              <a:avLst/>
              <a:gdLst/>
              <a:ahLst/>
              <a:cxnLst/>
              <a:rect l="l" t="t" r="r" b="b"/>
              <a:pathLst>
                <a:path w="4874068" h="5669423" extrusionOk="0">
                  <a:moveTo>
                    <a:pt x="4874068" y="279400"/>
                  </a:moveTo>
                  <a:lnTo>
                    <a:pt x="4874068" y="0"/>
                  </a:lnTo>
                  <a:lnTo>
                    <a:pt x="0" y="0"/>
                  </a:lnTo>
                  <a:lnTo>
                    <a:pt x="0" y="5669423"/>
                  </a:lnTo>
                  <a:lnTo>
                    <a:pt x="4874068" y="5669423"/>
                  </a:lnTo>
                  <a:lnTo>
                    <a:pt x="4874068" y="279400"/>
                  </a:lnTo>
                  <a:close/>
                  <a:moveTo>
                    <a:pt x="4795328" y="279400"/>
                  </a:moveTo>
                  <a:lnTo>
                    <a:pt x="4795328" y="5590682"/>
                  </a:lnTo>
                  <a:lnTo>
                    <a:pt x="78740" y="5590682"/>
                  </a:lnTo>
                  <a:lnTo>
                    <a:pt x="78740" y="78740"/>
                  </a:lnTo>
                  <a:lnTo>
                    <a:pt x="4795328" y="78740"/>
                  </a:lnTo>
                  <a:lnTo>
                    <a:pt x="4795328" y="279400"/>
                  </a:lnTo>
                  <a:close/>
                </a:path>
              </a:pathLst>
            </a:custGeom>
            <a:solidFill>
              <a:srgbClr val="09592B"/>
            </a:solidFill>
          </p:spPr>
          <p:txBody>
            <a:bodyPr/>
            <a:lstStyle/>
            <a:p>
              <a:pPr>
                <a:defRPr/>
              </a:pPr>
              <a:endParaRPr lang="de-DE"/>
            </a:p>
          </p:txBody>
        </p:sp>
      </p:grpSp>
      <p:sp>
        <p:nvSpPr>
          <p:cNvPr id="5" name="Freeform 5">
            <a:extLst>
              <a:ext uri="{FF2B5EF4-FFF2-40B4-BE49-F238E27FC236}">
                <a16:creationId xmlns:a16="http://schemas.microsoft.com/office/drawing/2014/main" id="{AEA2C0A1-4602-799F-C801-094585C0C1D7}"/>
              </a:ext>
            </a:extLst>
          </p:cNvPr>
          <p:cNvSpPr/>
          <p:nvPr/>
        </p:nvSpPr>
        <p:spPr bwMode="auto">
          <a:xfrm>
            <a:off x="7275906" y="12111142"/>
            <a:ext cx="1072046" cy="1240210"/>
          </a:xfrm>
          <a:custGeom>
            <a:avLst/>
            <a:gdLst/>
            <a:ahLst/>
            <a:cxnLst/>
            <a:rect l="l" t="t" r="r" b="b"/>
            <a:pathLst>
              <a:path w="1140067" h="1318901" extrusionOk="0">
                <a:moveTo>
                  <a:pt x="0" y="0"/>
                </a:moveTo>
                <a:lnTo>
                  <a:pt x="1140067" y="0"/>
                </a:lnTo>
                <a:lnTo>
                  <a:pt x="1140067" y="1318901"/>
                </a:lnTo>
                <a:lnTo>
                  <a:pt x="0" y="1318901"/>
                </a:lnTo>
                <a:lnTo>
                  <a:pt x="0" y="0"/>
                </a:lnTo>
                <a:close/>
              </a:path>
            </a:pathLst>
          </a:custGeom>
          <a:blipFill>
            <a:blip r:embed="rId3"/>
            <a:srcRect l="18709" t="24335" r="25265" b="27026"/>
            <a:stretch/>
          </a:blipFill>
        </p:spPr>
        <p:txBody>
          <a:bodyPr/>
          <a:lstStyle/>
          <a:p>
            <a:pPr>
              <a:defRPr/>
            </a:pPr>
            <a:endParaRPr lang="de-DE"/>
          </a:p>
        </p:txBody>
      </p:sp>
      <p:sp>
        <p:nvSpPr>
          <p:cNvPr id="6" name="Freeform 6">
            <a:extLst>
              <a:ext uri="{FF2B5EF4-FFF2-40B4-BE49-F238E27FC236}">
                <a16:creationId xmlns:a16="http://schemas.microsoft.com/office/drawing/2014/main" id="{375D11CE-C25C-15A9-7420-28EB69FA15B9}"/>
              </a:ext>
            </a:extLst>
          </p:cNvPr>
          <p:cNvSpPr/>
          <p:nvPr/>
        </p:nvSpPr>
        <p:spPr bwMode="auto">
          <a:xfrm>
            <a:off x="7629700" y="13009639"/>
            <a:ext cx="1436504" cy="1688264"/>
          </a:xfrm>
          <a:custGeom>
            <a:avLst/>
            <a:gdLst/>
            <a:ahLst/>
            <a:cxnLst/>
            <a:rect l="l" t="t" r="r" b="b"/>
            <a:pathLst>
              <a:path w="1527650" h="1795383" extrusionOk="0">
                <a:moveTo>
                  <a:pt x="0" y="0"/>
                </a:moveTo>
                <a:lnTo>
                  <a:pt x="1527650" y="0"/>
                </a:lnTo>
                <a:lnTo>
                  <a:pt x="1527650" y="1795383"/>
                </a:lnTo>
                <a:lnTo>
                  <a:pt x="0" y="1795383"/>
                </a:lnTo>
                <a:lnTo>
                  <a:pt x="0" y="0"/>
                </a:lnTo>
                <a:close/>
              </a:path>
            </a:pathLst>
          </a:custGeom>
          <a:blipFill>
            <a:blip r:embed="rId4"/>
            <a:srcRect l="7377" t="19682" r="19325" b="15674"/>
            <a:stretch/>
          </a:blipFill>
        </p:spPr>
        <p:txBody>
          <a:bodyPr/>
          <a:lstStyle/>
          <a:p>
            <a:pPr>
              <a:defRPr/>
            </a:pPr>
            <a:endParaRPr lang="de-DE"/>
          </a:p>
        </p:txBody>
      </p:sp>
      <p:sp>
        <p:nvSpPr>
          <p:cNvPr id="7" name="Freeform 7">
            <a:extLst>
              <a:ext uri="{FF2B5EF4-FFF2-40B4-BE49-F238E27FC236}">
                <a16:creationId xmlns:a16="http://schemas.microsoft.com/office/drawing/2014/main" id="{64CBACF8-AB5F-7CD4-9D9F-15CBE8B21F27}"/>
              </a:ext>
            </a:extLst>
          </p:cNvPr>
          <p:cNvSpPr/>
          <p:nvPr/>
        </p:nvSpPr>
        <p:spPr bwMode="auto">
          <a:xfrm>
            <a:off x="4928753" y="14418663"/>
            <a:ext cx="1203512" cy="1079621"/>
          </a:xfrm>
          <a:custGeom>
            <a:avLst/>
            <a:gdLst/>
            <a:ahLst/>
            <a:cxnLst/>
            <a:rect l="l" t="t" r="r" b="b"/>
            <a:pathLst>
              <a:path w="1279874" h="1148122" extrusionOk="0">
                <a:moveTo>
                  <a:pt x="0" y="0"/>
                </a:moveTo>
                <a:lnTo>
                  <a:pt x="1279874" y="0"/>
                </a:lnTo>
                <a:lnTo>
                  <a:pt x="1279874" y="1148123"/>
                </a:lnTo>
                <a:lnTo>
                  <a:pt x="0" y="1148123"/>
                </a:lnTo>
                <a:lnTo>
                  <a:pt x="0" y="0"/>
                </a:lnTo>
                <a:close/>
              </a:path>
            </a:pathLst>
          </a:custGeom>
          <a:blipFill>
            <a:blip r:embed="rId5"/>
            <a:srcRect l="11996" t="26083" r="22782" b="30011"/>
            <a:stretch/>
          </a:blipFill>
        </p:spPr>
        <p:txBody>
          <a:bodyPr/>
          <a:lstStyle/>
          <a:p>
            <a:pPr>
              <a:defRPr/>
            </a:pPr>
            <a:endParaRPr lang="de-DE"/>
          </a:p>
        </p:txBody>
      </p:sp>
      <p:sp>
        <p:nvSpPr>
          <p:cNvPr id="8" name="AutoShape 8">
            <a:extLst>
              <a:ext uri="{FF2B5EF4-FFF2-40B4-BE49-F238E27FC236}">
                <a16:creationId xmlns:a16="http://schemas.microsoft.com/office/drawing/2014/main" id="{603C2136-34AA-E634-ADDA-8C368C9AB18A}"/>
              </a:ext>
            </a:extLst>
          </p:cNvPr>
          <p:cNvSpPr/>
          <p:nvPr/>
        </p:nvSpPr>
        <p:spPr bwMode="auto">
          <a:xfrm rot="1488438">
            <a:off x="3608934" y="12969806"/>
            <a:ext cx="1991835" cy="1347509"/>
          </a:xfrm>
          <a:prstGeom prst="line">
            <a:avLst/>
          </a:prstGeom>
          <a:ln w="28575" cap="rnd">
            <a:solidFill>
              <a:srgbClr val="000000"/>
            </a:solidFill>
            <a:prstDash val="solid"/>
            <a:headEnd type="none" w="sm" len="sm"/>
            <a:tailEnd type="oval" w="lg" len="lg"/>
          </a:ln>
        </p:spPr>
        <p:txBody>
          <a:bodyPr/>
          <a:lstStyle/>
          <a:p>
            <a:pPr>
              <a:defRPr/>
            </a:pPr>
            <a:endParaRPr lang="de-DE"/>
          </a:p>
        </p:txBody>
      </p:sp>
      <p:sp>
        <p:nvSpPr>
          <p:cNvPr id="9" name="AutoShape 9">
            <a:extLst>
              <a:ext uri="{FF2B5EF4-FFF2-40B4-BE49-F238E27FC236}">
                <a16:creationId xmlns:a16="http://schemas.microsoft.com/office/drawing/2014/main" id="{46C70051-E2CD-87E7-AC6A-07AD20FB9C69}"/>
              </a:ext>
            </a:extLst>
          </p:cNvPr>
          <p:cNvSpPr/>
          <p:nvPr/>
        </p:nvSpPr>
        <p:spPr bwMode="auto">
          <a:xfrm rot="-9183373" flipV="1">
            <a:off x="8899698" y="13491356"/>
            <a:ext cx="610365" cy="311423"/>
          </a:xfrm>
          <a:prstGeom prst="line">
            <a:avLst/>
          </a:prstGeom>
          <a:ln w="28575" cap="rnd">
            <a:solidFill>
              <a:srgbClr val="000000"/>
            </a:solidFill>
            <a:prstDash val="solid"/>
            <a:headEnd type="none" w="sm" len="sm"/>
            <a:tailEnd type="oval" w="lg" len="lg"/>
          </a:ln>
        </p:spPr>
        <p:txBody>
          <a:bodyPr/>
          <a:lstStyle/>
          <a:p>
            <a:pPr>
              <a:defRPr/>
            </a:pPr>
            <a:endParaRPr lang="de-DE"/>
          </a:p>
        </p:txBody>
      </p:sp>
      <p:sp>
        <p:nvSpPr>
          <p:cNvPr id="10" name="AutoShape 10">
            <a:extLst>
              <a:ext uri="{FF2B5EF4-FFF2-40B4-BE49-F238E27FC236}">
                <a16:creationId xmlns:a16="http://schemas.microsoft.com/office/drawing/2014/main" id="{E93411EA-7250-D8AF-2D49-D264DA258142}"/>
              </a:ext>
            </a:extLst>
          </p:cNvPr>
          <p:cNvSpPr/>
          <p:nvPr/>
        </p:nvSpPr>
        <p:spPr bwMode="auto">
          <a:xfrm rot="502761">
            <a:off x="5723619" y="9837450"/>
            <a:ext cx="1165600" cy="2724723"/>
          </a:xfrm>
          <a:prstGeom prst="line">
            <a:avLst/>
          </a:prstGeom>
          <a:ln w="28575" cap="rnd">
            <a:solidFill>
              <a:srgbClr val="000000"/>
            </a:solidFill>
            <a:prstDash val="solid"/>
            <a:headEnd type="none" w="sm" len="sm"/>
            <a:tailEnd type="oval" w="lg" len="lg"/>
          </a:ln>
        </p:spPr>
        <p:txBody>
          <a:bodyPr/>
          <a:lstStyle/>
          <a:p>
            <a:pPr>
              <a:defRPr/>
            </a:pPr>
            <a:endParaRPr lang="de-DE"/>
          </a:p>
        </p:txBody>
      </p:sp>
      <p:sp>
        <p:nvSpPr>
          <p:cNvPr id="11" name="AutoShape 11">
            <a:extLst>
              <a:ext uri="{FF2B5EF4-FFF2-40B4-BE49-F238E27FC236}">
                <a16:creationId xmlns:a16="http://schemas.microsoft.com/office/drawing/2014/main" id="{2A981342-E9E6-27F2-92D0-8437FB2145EC}"/>
              </a:ext>
            </a:extLst>
          </p:cNvPr>
          <p:cNvSpPr/>
          <p:nvPr/>
        </p:nvSpPr>
        <p:spPr bwMode="auto">
          <a:xfrm rot="10196617" flipV="1">
            <a:off x="8063953" y="9882676"/>
            <a:ext cx="1554347" cy="2615833"/>
          </a:xfrm>
          <a:prstGeom prst="line">
            <a:avLst/>
          </a:prstGeom>
          <a:ln w="28575" cap="rnd">
            <a:solidFill>
              <a:srgbClr val="000000"/>
            </a:solidFill>
            <a:prstDash val="solid"/>
            <a:headEnd type="none" w="sm" len="sm"/>
            <a:tailEnd type="oval" w="lg" len="lg"/>
          </a:ln>
        </p:spPr>
        <p:txBody>
          <a:bodyPr/>
          <a:lstStyle/>
          <a:p>
            <a:pPr>
              <a:defRPr/>
            </a:pPr>
            <a:endParaRPr lang="de-DE"/>
          </a:p>
        </p:txBody>
      </p:sp>
      <p:sp>
        <p:nvSpPr>
          <p:cNvPr id="12" name="AutoShape 12">
            <a:extLst>
              <a:ext uri="{FF2B5EF4-FFF2-40B4-BE49-F238E27FC236}">
                <a16:creationId xmlns:a16="http://schemas.microsoft.com/office/drawing/2014/main" id="{0A954DCF-C78E-026A-70E7-D2E043850616}"/>
              </a:ext>
            </a:extLst>
          </p:cNvPr>
          <p:cNvSpPr/>
          <p:nvPr/>
        </p:nvSpPr>
        <p:spPr bwMode="auto">
          <a:xfrm flipH="1" flipV="1">
            <a:off x="8347952" y="16753727"/>
            <a:ext cx="1039300" cy="199168"/>
          </a:xfrm>
          <a:prstGeom prst="line">
            <a:avLst/>
          </a:prstGeom>
          <a:ln w="28575" cap="rnd">
            <a:solidFill>
              <a:srgbClr val="000000"/>
            </a:solidFill>
            <a:prstDash val="solid"/>
            <a:headEnd type="none" w="sm" len="sm"/>
            <a:tailEnd type="oval" w="lg" len="lg"/>
          </a:ln>
        </p:spPr>
        <p:txBody>
          <a:bodyPr/>
          <a:lstStyle/>
          <a:p>
            <a:pPr>
              <a:defRPr/>
            </a:pPr>
            <a:endParaRPr lang="de-DE"/>
          </a:p>
        </p:txBody>
      </p:sp>
      <p:grpSp>
        <p:nvGrpSpPr>
          <p:cNvPr id="13" name="Group 13">
            <a:extLst>
              <a:ext uri="{FF2B5EF4-FFF2-40B4-BE49-F238E27FC236}">
                <a16:creationId xmlns:a16="http://schemas.microsoft.com/office/drawing/2014/main" id="{8F9ADA1A-B99A-56DD-5EA6-CD80552A1292}"/>
              </a:ext>
            </a:extLst>
          </p:cNvPr>
          <p:cNvGrpSpPr/>
          <p:nvPr/>
        </p:nvGrpSpPr>
        <p:grpSpPr bwMode="auto">
          <a:xfrm>
            <a:off x="1892206" y="12338050"/>
            <a:ext cx="2075081" cy="601200"/>
            <a:chOff x="0" y="0"/>
            <a:chExt cx="6891705" cy="1539336"/>
          </a:xfrm>
          <a:solidFill>
            <a:srgbClr val="FFFFFF">
              <a:alpha val="61176"/>
            </a:srgbClr>
          </a:solidFill>
        </p:grpSpPr>
        <p:sp>
          <p:nvSpPr>
            <p:cNvPr id="14" name="Freeform 14">
              <a:extLst>
                <a:ext uri="{FF2B5EF4-FFF2-40B4-BE49-F238E27FC236}">
                  <a16:creationId xmlns:a16="http://schemas.microsoft.com/office/drawing/2014/main" id="{8EE0055C-2259-8C32-94B0-9779729DB3AB}"/>
                </a:ext>
              </a:extLst>
            </p:cNvPr>
            <p:cNvSpPr/>
            <p:nvPr/>
          </p:nvSpPr>
          <p:spPr bwMode="auto">
            <a:xfrm>
              <a:off x="0" y="0"/>
              <a:ext cx="6891705" cy="1539336"/>
            </a:xfrm>
            <a:custGeom>
              <a:avLst/>
              <a:gdLst/>
              <a:ahLst/>
              <a:cxnLst/>
              <a:rect l="l" t="t" r="r" b="b"/>
              <a:pathLst>
                <a:path w="6891705" h="1539336" extrusionOk="0">
                  <a:moveTo>
                    <a:pt x="6891705" y="769668"/>
                  </a:moveTo>
                  <a:cubicBezTo>
                    <a:pt x="6891705" y="1110838"/>
                    <a:pt x="6463334" y="1539336"/>
                    <a:pt x="5934760" y="1539336"/>
                  </a:cubicBezTo>
                  <a:lnTo>
                    <a:pt x="956945" y="1539336"/>
                  </a:lnTo>
                  <a:cubicBezTo>
                    <a:pt x="428371" y="1539336"/>
                    <a:pt x="0" y="1110838"/>
                    <a:pt x="0" y="769668"/>
                  </a:cubicBezTo>
                  <a:cubicBezTo>
                    <a:pt x="0" y="428371"/>
                    <a:pt x="428371" y="0"/>
                    <a:pt x="956945" y="0"/>
                  </a:cubicBezTo>
                  <a:lnTo>
                    <a:pt x="5934760" y="0"/>
                  </a:lnTo>
                  <a:cubicBezTo>
                    <a:pt x="6463207" y="0"/>
                    <a:pt x="6891705" y="428371"/>
                    <a:pt x="6891705" y="769668"/>
                  </a:cubicBezTo>
                  <a:close/>
                </a:path>
              </a:pathLst>
            </a:custGeom>
            <a:grpFill/>
          </p:spPr>
          <p:txBody>
            <a:bodyPr/>
            <a:lstStyle/>
            <a:p>
              <a:pPr>
                <a:defRPr/>
              </a:pPr>
              <a:endParaRPr lang="de-DE" dirty="0"/>
            </a:p>
          </p:txBody>
        </p:sp>
      </p:grpSp>
      <p:grpSp>
        <p:nvGrpSpPr>
          <p:cNvPr id="15" name="Group 15">
            <a:extLst>
              <a:ext uri="{FF2B5EF4-FFF2-40B4-BE49-F238E27FC236}">
                <a16:creationId xmlns:a16="http://schemas.microsoft.com/office/drawing/2014/main" id="{1C554B0C-87E7-B6AF-3CC3-DE79596030E5}"/>
              </a:ext>
            </a:extLst>
          </p:cNvPr>
          <p:cNvGrpSpPr/>
          <p:nvPr/>
        </p:nvGrpSpPr>
        <p:grpSpPr bwMode="auto">
          <a:xfrm>
            <a:off x="9565820" y="13331949"/>
            <a:ext cx="2586981" cy="601200"/>
            <a:chOff x="0" y="0"/>
            <a:chExt cx="6669836" cy="1357560"/>
          </a:xfrm>
          <a:solidFill>
            <a:schemeClr val="bg1">
              <a:alpha val="61176"/>
            </a:schemeClr>
          </a:solidFill>
        </p:grpSpPr>
        <p:sp>
          <p:nvSpPr>
            <p:cNvPr id="16" name="Freeform 16">
              <a:extLst>
                <a:ext uri="{FF2B5EF4-FFF2-40B4-BE49-F238E27FC236}">
                  <a16:creationId xmlns:a16="http://schemas.microsoft.com/office/drawing/2014/main" id="{9E753239-3C53-0E84-B5B6-D33245462053}"/>
                </a:ext>
              </a:extLst>
            </p:cNvPr>
            <p:cNvSpPr/>
            <p:nvPr/>
          </p:nvSpPr>
          <p:spPr bwMode="auto">
            <a:xfrm>
              <a:off x="0" y="0"/>
              <a:ext cx="6669836" cy="1357560"/>
            </a:xfrm>
            <a:custGeom>
              <a:avLst/>
              <a:gdLst/>
              <a:ahLst/>
              <a:cxnLst/>
              <a:rect l="l" t="t" r="r" b="b"/>
              <a:pathLst>
                <a:path w="6669836" h="1357560" extrusionOk="0">
                  <a:moveTo>
                    <a:pt x="6669836" y="678780"/>
                  </a:moveTo>
                  <a:cubicBezTo>
                    <a:pt x="6669836" y="929062"/>
                    <a:pt x="6241465" y="1357560"/>
                    <a:pt x="5712891" y="1357560"/>
                  </a:cubicBezTo>
                  <a:lnTo>
                    <a:pt x="956945" y="1357560"/>
                  </a:lnTo>
                  <a:cubicBezTo>
                    <a:pt x="428371" y="1357560"/>
                    <a:pt x="0" y="929062"/>
                    <a:pt x="0" y="678780"/>
                  </a:cubicBezTo>
                  <a:cubicBezTo>
                    <a:pt x="0" y="428371"/>
                    <a:pt x="428371" y="0"/>
                    <a:pt x="956945" y="0"/>
                  </a:cubicBezTo>
                  <a:lnTo>
                    <a:pt x="5712891" y="0"/>
                  </a:lnTo>
                  <a:cubicBezTo>
                    <a:pt x="6241338" y="0"/>
                    <a:pt x="6669836" y="428371"/>
                    <a:pt x="6669836" y="678780"/>
                  </a:cubicBezTo>
                  <a:close/>
                </a:path>
              </a:pathLst>
            </a:custGeom>
            <a:grpFill/>
          </p:spPr>
          <p:txBody>
            <a:bodyPr/>
            <a:lstStyle/>
            <a:p>
              <a:pPr>
                <a:defRPr/>
              </a:pPr>
              <a:endParaRPr lang="de-DE"/>
            </a:p>
          </p:txBody>
        </p:sp>
      </p:grpSp>
      <p:grpSp>
        <p:nvGrpSpPr>
          <p:cNvPr id="17" name="Group 17">
            <a:extLst>
              <a:ext uri="{FF2B5EF4-FFF2-40B4-BE49-F238E27FC236}">
                <a16:creationId xmlns:a16="http://schemas.microsoft.com/office/drawing/2014/main" id="{F5107A58-9EA3-D7B7-346A-45D044D676B3}"/>
              </a:ext>
            </a:extLst>
          </p:cNvPr>
          <p:cNvGrpSpPr/>
          <p:nvPr/>
        </p:nvGrpSpPr>
        <p:grpSpPr bwMode="auto">
          <a:xfrm>
            <a:off x="3859923" y="9429591"/>
            <a:ext cx="2087471" cy="601200"/>
            <a:chOff x="0" y="0"/>
            <a:chExt cx="5741248" cy="1406300"/>
          </a:xfrm>
          <a:solidFill>
            <a:schemeClr val="bg1">
              <a:alpha val="61176"/>
            </a:schemeClr>
          </a:solidFill>
        </p:grpSpPr>
        <p:sp>
          <p:nvSpPr>
            <p:cNvPr id="18" name="Freeform 18">
              <a:extLst>
                <a:ext uri="{FF2B5EF4-FFF2-40B4-BE49-F238E27FC236}">
                  <a16:creationId xmlns:a16="http://schemas.microsoft.com/office/drawing/2014/main" id="{D679C42F-5477-8336-0EE7-6619F4247FE5}"/>
                </a:ext>
              </a:extLst>
            </p:cNvPr>
            <p:cNvSpPr/>
            <p:nvPr/>
          </p:nvSpPr>
          <p:spPr bwMode="auto">
            <a:xfrm>
              <a:off x="0" y="0"/>
              <a:ext cx="5741248" cy="1406300"/>
            </a:xfrm>
            <a:custGeom>
              <a:avLst/>
              <a:gdLst/>
              <a:ahLst/>
              <a:cxnLst/>
              <a:rect l="l" t="t" r="r" b="b"/>
              <a:pathLst>
                <a:path w="5741248" h="1406300" extrusionOk="0">
                  <a:moveTo>
                    <a:pt x="5741248" y="703150"/>
                  </a:moveTo>
                  <a:cubicBezTo>
                    <a:pt x="5741248" y="977802"/>
                    <a:pt x="5312877" y="1406300"/>
                    <a:pt x="4784303" y="1406300"/>
                  </a:cubicBezTo>
                  <a:lnTo>
                    <a:pt x="956945" y="1406300"/>
                  </a:lnTo>
                  <a:cubicBezTo>
                    <a:pt x="428371" y="1406300"/>
                    <a:pt x="0" y="977802"/>
                    <a:pt x="0" y="703150"/>
                  </a:cubicBezTo>
                  <a:cubicBezTo>
                    <a:pt x="0" y="428371"/>
                    <a:pt x="428371" y="0"/>
                    <a:pt x="956945" y="0"/>
                  </a:cubicBezTo>
                  <a:lnTo>
                    <a:pt x="4784303" y="0"/>
                  </a:lnTo>
                  <a:cubicBezTo>
                    <a:pt x="5312750" y="0"/>
                    <a:pt x="5741248" y="428371"/>
                    <a:pt x="5741248" y="703150"/>
                  </a:cubicBezTo>
                  <a:close/>
                </a:path>
              </a:pathLst>
            </a:custGeom>
            <a:grpFill/>
          </p:spPr>
          <p:txBody>
            <a:bodyPr/>
            <a:lstStyle/>
            <a:p>
              <a:pPr>
                <a:defRPr/>
              </a:pPr>
              <a:endParaRPr lang="de-DE"/>
            </a:p>
          </p:txBody>
        </p:sp>
      </p:grpSp>
      <p:sp>
        <p:nvSpPr>
          <p:cNvPr id="20" name="Freeform 20">
            <a:extLst>
              <a:ext uri="{FF2B5EF4-FFF2-40B4-BE49-F238E27FC236}">
                <a16:creationId xmlns:a16="http://schemas.microsoft.com/office/drawing/2014/main" id="{C668791E-79B8-A261-B1F8-CF1652592AC5}"/>
              </a:ext>
            </a:extLst>
          </p:cNvPr>
          <p:cNvSpPr/>
          <p:nvPr/>
        </p:nvSpPr>
        <p:spPr bwMode="auto">
          <a:xfrm>
            <a:off x="9377976" y="9434962"/>
            <a:ext cx="2827918" cy="601383"/>
          </a:xfrm>
          <a:custGeom>
            <a:avLst/>
            <a:gdLst/>
            <a:ahLst/>
            <a:cxnLst/>
            <a:rect l="l" t="t" r="r" b="b"/>
            <a:pathLst>
              <a:path w="7029355" h="1304615" extrusionOk="0">
                <a:moveTo>
                  <a:pt x="7029355" y="652307"/>
                </a:moveTo>
                <a:cubicBezTo>
                  <a:pt x="7029355" y="876117"/>
                  <a:pt x="6600985" y="1304615"/>
                  <a:pt x="6072410" y="1304615"/>
                </a:cubicBezTo>
                <a:lnTo>
                  <a:pt x="956945" y="1304615"/>
                </a:lnTo>
                <a:cubicBezTo>
                  <a:pt x="428371" y="1304615"/>
                  <a:pt x="0" y="876117"/>
                  <a:pt x="0" y="652307"/>
                </a:cubicBezTo>
                <a:cubicBezTo>
                  <a:pt x="0" y="428371"/>
                  <a:pt x="428371" y="0"/>
                  <a:pt x="956945" y="0"/>
                </a:cubicBezTo>
                <a:lnTo>
                  <a:pt x="6072410" y="0"/>
                </a:lnTo>
                <a:cubicBezTo>
                  <a:pt x="6600858" y="0"/>
                  <a:pt x="7029355" y="428371"/>
                  <a:pt x="7029355" y="652307"/>
                </a:cubicBezTo>
                <a:close/>
              </a:path>
            </a:pathLst>
          </a:custGeom>
          <a:solidFill>
            <a:schemeClr val="bg1">
              <a:alpha val="61176"/>
            </a:schemeClr>
          </a:solidFill>
        </p:spPr>
        <p:txBody>
          <a:bodyPr/>
          <a:lstStyle/>
          <a:p>
            <a:pPr>
              <a:defRPr/>
            </a:pPr>
            <a:endParaRPr lang="de-DE"/>
          </a:p>
        </p:txBody>
      </p:sp>
      <p:grpSp>
        <p:nvGrpSpPr>
          <p:cNvPr id="21" name="Group 21">
            <a:extLst>
              <a:ext uri="{FF2B5EF4-FFF2-40B4-BE49-F238E27FC236}">
                <a16:creationId xmlns:a16="http://schemas.microsoft.com/office/drawing/2014/main" id="{062325C7-390D-34B9-8B00-B46632088E61}"/>
              </a:ext>
            </a:extLst>
          </p:cNvPr>
          <p:cNvGrpSpPr/>
          <p:nvPr/>
        </p:nvGrpSpPr>
        <p:grpSpPr bwMode="auto">
          <a:xfrm>
            <a:off x="9377976" y="16684826"/>
            <a:ext cx="2817046" cy="601200"/>
            <a:chOff x="0" y="0"/>
            <a:chExt cx="6909260" cy="1325708"/>
          </a:xfrm>
          <a:solidFill>
            <a:srgbClr val="FFFFFF">
              <a:alpha val="61176"/>
            </a:srgbClr>
          </a:solidFill>
        </p:grpSpPr>
        <p:sp>
          <p:nvSpPr>
            <p:cNvPr id="22" name="Freeform 22">
              <a:extLst>
                <a:ext uri="{FF2B5EF4-FFF2-40B4-BE49-F238E27FC236}">
                  <a16:creationId xmlns:a16="http://schemas.microsoft.com/office/drawing/2014/main" id="{9207EEC8-D006-8ABA-6F1B-BE6246A87038}"/>
                </a:ext>
              </a:extLst>
            </p:cNvPr>
            <p:cNvSpPr/>
            <p:nvPr/>
          </p:nvSpPr>
          <p:spPr bwMode="auto">
            <a:xfrm>
              <a:off x="0" y="0"/>
              <a:ext cx="6909260" cy="1325708"/>
            </a:xfrm>
            <a:custGeom>
              <a:avLst/>
              <a:gdLst/>
              <a:ahLst/>
              <a:cxnLst/>
              <a:rect l="l" t="t" r="r" b="b"/>
              <a:pathLst>
                <a:path w="6909260" h="1325708" extrusionOk="0">
                  <a:moveTo>
                    <a:pt x="6909260" y="662854"/>
                  </a:moveTo>
                  <a:cubicBezTo>
                    <a:pt x="6909260" y="897210"/>
                    <a:pt x="6480889" y="1325708"/>
                    <a:pt x="5952315" y="1325708"/>
                  </a:cubicBezTo>
                  <a:lnTo>
                    <a:pt x="956945" y="1325708"/>
                  </a:lnTo>
                  <a:cubicBezTo>
                    <a:pt x="428371" y="1325708"/>
                    <a:pt x="0" y="897210"/>
                    <a:pt x="0" y="662854"/>
                  </a:cubicBezTo>
                  <a:cubicBezTo>
                    <a:pt x="0" y="428371"/>
                    <a:pt x="428371" y="0"/>
                    <a:pt x="956945" y="0"/>
                  </a:cubicBezTo>
                  <a:lnTo>
                    <a:pt x="5952315" y="0"/>
                  </a:lnTo>
                  <a:cubicBezTo>
                    <a:pt x="6480762" y="0"/>
                    <a:pt x="6909260" y="428371"/>
                    <a:pt x="6909260" y="662854"/>
                  </a:cubicBezTo>
                  <a:close/>
                </a:path>
              </a:pathLst>
            </a:custGeom>
            <a:grpFill/>
          </p:spPr>
          <p:txBody>
            <a:bodyPr/>
            <a:lstStyle/>
            <a:p>
              <a:pPr>
                <a:defRPr/>
              </a:pPr>
              <a:endParaRPr lang="de-DE"/>
            </a:p>
          </p:txBody>
        </p:sp>
      </p:grpSp>
      <p:sp>
        <p:nvSpPr>
          <p:cNvPr id="46" name="Freeform 46">
            <a:extLst>
              <a:ext uri="{FF2B5EF4-FFF2-40B4-BE49-F238E27FC236}">
                <a16:creationId xmlns:a16="http://schemas.microsoft.com/office/drawing/2014/main" id="{D7F6D324-8B09-D4EE-8E64-1CE8D7E6A7CA}"/>
              </a:ext>
            </a:extLst>
          </p:cNvPr>
          <p:cNvSpPr/>
          <p:nvPr/>
        </p:nvSpPr>
        <p:spPr bwMode="auto">
          <a:xfrm flipH="1">
            <a:off x="5121854" y="11753454"/>
            <a:ext cx="1562612" cy="2749653"/>
          </a:xfrm>
          <a:custGeom>
            <a:avLst/>
            <a:gdLst/>
            <a:ahLst/>
            <a:cxnLst/>
            <a:rect l="l" t="t" r="r" b="b"/>
            <a:pathLst>
              <a:path w="1661759" h="2924117" extrusionOk="0">
                <a:moveTo>
                  <a:pt x="1661759" y="0"/>
                </a:moveTo>
                <a:lnTo>
                  <a:pt x="0" y="0"/>
                </a:lnTo>
                <a:lnTo>
                  <a:pt x="0" y="2924117"/>
                </a:lnTo>
                <a:lnTo>
                  <a:pt x="1661759" y="2924117"/>
                </a:lnTo>
                <a:lnTo>
                  <a:pt x="1661759" y="0"/>
                </a:lnTo>
                <a:close/>
              </a:path>
            </a:pathLst>
          </a:custGeom>
          <a:blipFill>
            <a:blip r:embed="rId6"/>
            <a:srcRect l="9374" t="113" r="19921" b="6519"/>
            <a:stretch/>
          </a:blipFill>
        </p:spPr>
        <p:txBody>
          <a:bodyPr/>
          <a:lstStyle/>
          <a:p>
            <a:pPr>
              <a:defRPr/>
            </a:pPr>
            <a:endParaRPr lang="de-DE" dirty="0"/>
          </a:p>
        </p:txBody>
      </p:sp>
      <p:sp>
        <p:nvSpPr>
          <p:cNvPr id="47" name="Freeform 47">
            <a:extLst>
              <a:ext uri="{FF2B5EF4-FFF2-40B4-BE49-F238E27FC236}">
                <a16:creationId xmlns:a16="http://schemas.microsoft.com/office/drawing/2014/main" id="{3298F6EB-388F-C59E-8ECC-950DF2B4EDC3}"/>
              </a:ext>
            </a:extLst>
          </p:cNvPr>
          <p:cNvSpPr/>
          <p:nvPr/>
        </p:nvSpPr>
        <p:spPr bwMode="auto">
          <a:xfrm>
            <a:off x="7658761" y="14706125"/>
            <a:ext cx="1548267" cy="2118794"/>
          </a:xfrm>
          <a:custGeom>
            <a:avLst/>
            <a:gdLst/>
            <a:ahLst/>
            <a:cxnLst/>
            <a:rect l="l" t="t" r="r" b="b"/>
            <a:pathLst>
              <a:path w="1646504" h="2253230" extrusionOk="0">
                <a:moveTo>
                  <a:pt x="0" y="0"/>
                </a:moveTo>
                <a:lnTo>
                  <a:pt x="1646503" y="0"/>
                </a:lnTo>
                <a:lnTo>
                  <a:pt x="1646503" y="2253230"/>
                </a:lnTo>
                <a:lnTo>
                  <a:pt x="0" y="2253230"/>
                </a:lnTo>
                <a:lnTo>
                  <a:pt x="0" y="0"/>
                </a:lnTo>
                <a:close/>
              </a:path>
            </a:pathLst>
          </a:custGeom>
          <a:blipFill>
            <a:blip r:embed="rId7"/>
            <a:srcRect l="1312" r="1312"/>
            <a:stretch/>
          </a:blipFill>
        </p:spPr>
        <p:txBody>
          <a:bodyPr/>
          <a:lstStyle/>
          <a:p>
            <a:pPr>
              <a:defRPr/>
            </a:pPr>
            <a:endParaRPr lang="de-DE"/>
          </a:p>
        </p:txBody>
      </p:sp>
      <p:sp>
        <p:nvSpPr>
          <p:cNvPr id="48" name="Freeform 48">
            <a:extLst>
              <a:ext uri="{FF2B5EF4-FFF2-40B4-BE49-F238E27FC236}">
                <a16:creationId xmlns:a16="http://schemas.microsoft.com/office/drawing/2014/main" id="{19A5EE1E-F39C-BDB1-8C9E-E36E3AFDCD7C}"/>
              </a:ext>
            </a:extLst>
          </p:cNvPr>
          <p:cNvSpPr/>
          <p:nvPr/>
        </p:nvSpPr>
        <p:spPr bwMode="auto">
          <a:xfrm>
            <a:off x="6316747" y="14129764"/>
            <a:ext cx="1488956" cy="2633378"/>
          </a:xfrm>
          <a:custGeom>
            <a:avLst/>
            <a:gdLst/>
            <a:ahLst/>
            <a:cxnLst/>
            <a:rect l="l" t="t" r="r" b="b"/>
            <a:pathLst>
              <a:path w="1583431" h="2800465" extrusionOk="0">
                <a:moveTo>
                  <a:pt x="0" y="0"/>
                </a:moveTo>
                <a:lnTo>
                  <a:pt x="1583431" y="0"/>
                </a:lnTo>
                <a:lnTo>
                  <a:pt x="1583431" y="2800464"/>
                </a:lnTo>
                <a:lnTo>
                  <a:pt x="0" y="2800464"/>
                </a:lnTo>
                <a:lnTo>
                  <a:pt x="0" y="0"/>
                </a:lnTo>
                <a:close/>
              </a:path>
            </a:pathLst>
          </a:custGeom>
          <a:blipFill>
            <a:blip r:embed="rId8"/>
            <a:srcRect l="12139" r="15826" b="4394"/>
            <a:stretch/>
          </a:blipFill>
        </p:spPr>
        <p:txBody>
          <a:bodyPr/>
          <a:lstStyle/>
          <a:p>
            <a:pPr>
              <a:defRPr/>
            </a:pPr>
            <a:endParaRPr lang="de-DE"/>
          </a:p>
        </p:txBody>
      </p:sp>
      <p:sp>
        <p:nvSpPr>
          <p:cNvPr id="49" name="AutoShape 49">
            <a:extLst>
              <a:ext uri="{FF2B5EF4-FFF2-40B4-BE49-F238E27FC236}">
                <a16:creationId xmlns:a16="http://schemas.microsoft.com/office/drawing/2014/main" id="{015CC075-C471-66E2-7D66-D6BEA7DC4749}"/>
              </a:ext>
            </a:extLst>
          </p:cNvPr>
          <p:cNvSpPr/>
          <p:nvPr/>
        </p:nvSpPr>
        <p:spPr bwMode="auto">
          <a:xfrm rot="-382614">
            <a:off x="4862079" y="15719510"/>
            <a:ext cx="1529286" cy="219965"/>
          </a:xfrm>
          <a:prstGeom prst="line">
            <a:avLst/>
          </a:prstGeom>
          <a:ln w="28575" cap="rnd">
            <a:solidFill>
              <a:srgbClr val="000000"/>
            </a:solidFill>
            <a:prstDash val="solid"/>
            <a:headEnd type="none" w="sm" len="sm"/>
            <a:tailEnd type="oval" w="lg" len="lg"/>
          </a:ln>
        </p:spPr>
        <p:txBody>
          <a:bodyPr/>
          <a:lstStyle/>
          <a:p>
            <a:pPr>
              <a:defRPr/>
            </a:pPr>
            <a:endParaRPr lang="de-DE"/>
          </a:p>
        </p:txBody>
      </p:sp>
      <p:sp>
        <p:nvSpPr>
          <p:cNvPr id="51" name="Freeform 51">
            <a:extLst>
              <a:ext uri="{FF2B5EF4-FFF2-40B4-BE49-F238E27FC236}">
                <a16:creationId xmlns:a16="http://schemas.microsoft.com/office/drawing/2014/main" id="{CA981AF6-5FBF-14A6-826D-08BAF41671AE}"/>
              </a:ext>
            </a:extLst>
          </p:cNvPr>
          <p:cNvSpPr/>
          <p:nvPr/>
        </p:nvSpPr>
        <p:spPr bwMode="auto">
          <a:xfrm>
            <a:off x="400050" y="15538450"/>
            <a:ext cx="4454544" cy="511319"/>
          </a:xfrm>
          <a:custGeom>
            <a:avLst/>
            <a:gdLst/>
            <a:ahLst/>
            <a:cxnLst/>
            <a:rect l="l" t="t" r="r" b="b"/>
            <a:pathLst>
              <a:path w="8417499" h="1406300" extrusionOk="0">
                <a:moveTo>
                  <a:pt x="8417499" y="703150"/>
                </a:moveTo>
                <a:cubicBezTo>
                  <a:pt x="8417499" y="977802"/>
                  <a:pt x="7989128" y="1406300"/>
                  <a:pt x="7460554" y="1406300"/>
                </a:cubicBezTo>
                <a:lnTo>
                  <a:pt x="956945" y="1406300"/>
                </a:lnTo>
                <a:cubicBezTo>
                  <a:pt x="428371" y="1406300"/>
                  <a:pt x="0" y="977802"/>
                  <a:pt x="0" y="703150"/>
                </a:cubicBezTo>
                <a:cubicBezTo>
                  <a:pt x="0" y="428371"/>
                  <a:pt x="428371" y="0"/>
                  <a:pt x="956945" y="0"/>
                </a:cubicBezTo>
                <a:lnTo>
                  <a:pt x="7460554" y="0"/>
                </a:lnTo>
                <a:cubicBezTo>
                  <a:pt x="7989002" y="0"/>
                  <a:pt x="8417499" y="428371"/>
                  <a:pt x="8417499" y="703150"/>
                </a:cubicBezTo>
                <a:close/>
              </a:path>
            </a:pathLst>
          </a:custGeom>
          <a:solidFill>
            <a:srgbClr val="FFFFFF">
              <a:alpha val="61176"/>
            </a:srgbClr>
          </a:solidFill>
        </p:spPr>
        <p:txBody>
          <a:bodyPr/>
          <a:lstStyle/>
          <a:p>
            <a:pPr>
              <a:defRPr/>
            </a:pPr>
            <a:endParaRPr lang="de-DE" dirty="0"/>
          </a:p>
        </p:txBody>
      </p:sp>
      <p:sp>
        <p:nvSpPr>
          <p:cNvPr id="57" name="Freeform 57">
            <a:extLst>
              <a:ext uri="{FF2B5EF4-FFF2-40B4-BE49-F238E27FC236}">
                <a16:creationId xmlns:a16="http://schemas.microsoft.com/office/drawing/2014/main" id="{D4CF7C76-A893-0DCA-2D33-30D99A3D018E}"/>
              </a:ext>
            </a:extLst>
          </p:cNvPr>
          <p:cNvSpPr/>
          <p:nvPr/>
        </p:nvSpPr>
        <p:spPr bwMode="auto">
          <a:xfrm>
            <a:off x="318479" y="48368"/>
            <a:ext cx="4527357" cy="2549187"/>
          </a:xfrm>
          <a:custGeom>
            <a:avLst/>
            <a:gdLst/>
            <a:ahLst/>
            <a:cxnLst/>
            <a:rect l="l" t="t" r="r" b="b"/>
            <a:pathLst>
              <a:path w="4814616" h="2710932" extrusionOk="0">
                <a:moveTo>
                  <a:pt x="0" y="0"/>
                </a:moveTo>
                <a:lnTo>
                  <a:pt x="4814616" y="0"/>
                </a:lnTo>
                <a:lnTo>
                  <a:pt x="4814616" y="2710932"/>
                </a:lnTo>
                <a:lnTo>
                  <a:pt x="0" y="2710932"/>
                </a:lnTo>
                <a:lnTo>
                  <a:pt x="0" y="0"/>
                </a:lnTo>
                <a:close/>
              </a:path>
            </a:pathLst>
          </a:custGeom>
          <a:blipFill>
            <a:blip r:embed="rId9"/>
            <a:stretch/>
          </a:blipFill>
        </p:spPr>
        <p:txBody>
          <a:bodyPr/>
          <a:lstStyle/>
          <a:p>
            <a:pPr>
              <a:defRPr/>
            </a:pPr>
            <a:endParaRPr lang="de-DE"/>
          </a:p>
        </p:txBody>
      </p:sp>
      <p:sp>
        <p:nvSpPr>
          <p:cNvPr id="97" name="TextBox 97">
            <a:extLst>
              <a:ext uri="{FF2B5EF4-FFF2-40B4-BE49-F238E27FC236}">
                <a16:creationId xmlns:a16="http://schemas.microsoft.com/office/drawing/2014/main" id="{F44AE217-3542-883A-B3C2-C93E70B12690}"/>
              </a:ext>
            </a:extLst>
          </p:cNvPr>
          <p:cNvSpPr txBox="1"/>
          <p:nvPr/>
        </p:nvSpPr>
        <p:spPr bwMode="auto">
          <a:xfrm>
            <a:off x="9316295" y="17337518"/>
            <a:ext cx="4619260" cy="1248932"/>
          </a:xfrm>
          <a:prstGeom prst="rect">
            <a:avLst/>
          </a:prstGeom>
        </p:spPr>
        <p:txBody>
          <a:bodyPr wrap="square" lIns="0" tIns="0" rIns="0" bIns="0" rtlCol="0" anchor="t">
            <a:spAutoFit/>
          </a:bodyPr>
          <a:lstStyle/>
          <a:p>
            <a:pPr>
              <a:lnSpc>
                <a:spcPts val="2351"/>
              </a:lnSpc>
              <a:defRPr/>
            </a:pPr>
            <a:r>
              <a:rPr lang="de-DE" sz="2800" spc="19" dirty="0">
                <a:solidFill>
                  <a:srgbClr val="000000"/>
                </a:solidFill>
                <a:latin typeface="Calibri" panose="020F0502020204030204" pitchFamily="34" charset="0"/>
                <a:cs typeface="Calibri" panose="020F0502020204030204" pitchFamily="34" charset="0"/>
              </a:rPr>
              <a:t>Um die sternförmigen Schrauben zu lösen, nutzt den Schraubendreher in der Stärke 0,8mm.</a:t>
            </a:r>
            <a:endParaRPr sz="2800" dirty="0">
              <a:latin typeface="Calibri" panose="020F0502020204030204" pitchFamily="34" charset="0"/>
              <a:cs typeface="Calibri" panose="020F0502020204030204" pitchFamily="34" charset="0"/>
            </a:endParaRPr>
          </a:p>
        </p:txBody>
      </p:sp>
      <p:sp>
        <p:nvSpPr>
          <p:cNvPr id="99" name="TextBox 99">
            <a:extLst>
              <a:ext uri="{FF2B5EF4-FFF2-40B4-BE49-F238E27FC236}">
                <a16:creationId xmlns:a16="http://schemas.microsoft.com/office/drawing/2014/main" id="{86794661-95E8-E012-0C10-39D3AD9D9754}"/>
              </a:ext>
            </a:extLst>
          </p:cNvPr>
          <p:cNvSpPr txBox="1"/>
          <p:nvPr/>
        </p:nvSpPr>
        <p:spPr bwMode="auto">
          <a:xfrm>
            <a:off x="9717441" y="13534167"/>
            <a:ext cx="2283738" cy="296748"/>
          </a:xfrm>
          <a:prstGeom prst="rect">
            <a:avLst/>
          </a:prstGeom>
        </p:spPr>
        <p:txBody>
          <a:bodyPr wrap="square" lIns="0" tIns="0" rIns="0" bIns="0" rtlCol="0" anchor="t">
            <a:spAutoFit/>
          </a:bodyPr>
          <a:lstStyle/>
          <a:p>
            <a:pPr algn="ctr">
              <a:lnSpc>
                <a:spcPts val="2126"/>
              </a:lnSpc>
              <a:defRPr/>
            </a:pPr>
            <a:r>
              <a:rPr lang="de-DE" sz="2800" spc="21" dirty="0">
                <a:solidFill>
                  <a:srgbClr val="000000"/>
                </a:solidFill>
                <a:latin typeface="Calibri" panose="020F0502020204030204" pitchFamily="34" charset="0"/>
                <a:cs typeface="Calibri" panose="020F0502020204030204" pitchFamily="34" charset="0"/>
              </a:rPr>
              <a:t>Hebelwerkzeug</a:t>
            </a:r>
            <a:endParaRPr dirty="0">
              <a:latin typeface="Calibri" panose="020F0502020204030204" pitchFamily="34" charset="0"/>
              <a:cs typeface="Calibri" panose="020F0502020204030204" pitchFamily="34" charset="0"/>
            </a:endParaRPr>
          </a:p>
        </p:txBody>
      </p:sp>
      <p:sp>
        <p:nvSpPr>
          <p:cNvPr id="100" name="TextBox 100">
            <a:extLst>
              <a:ext uri="{FF2B5EF4-FFF2-40B4-BE49-F238E27FC236}">
                <a16:creationId xmlns:a16="http://schemas.microsoft.com/office/drawing/2014/main" id="{33EB9BB8-5803-56BB-138A-0866C5C54F56}"/>
              </a:ext>
            </a:extLst>
          </p:cNvPr>
          <p:cNvSpPr txBox="1"/>
          <p:nvPr/>
        </p:nvSpPr>
        <p:spPr bwMode="auto">
          <a:xfrm>
            <a:off x="1794990" y="12505723"/>
            <a:ext cx="2118435" cy="296748"/>
          </a:xfrm>
          <a:prstGeom prst="rect">
            <a:avLst/>
          </a:prstGeom>
        </p:spPr>
        <p:txBody>
          <a:bodyPr lIns="0" tIns="0" rIns="0" bIns="0" rtlCol="0" anchor="t">
            <a:spAutoFit/>
          </a:bodyPr>
          <a:lstStyle/>
          <a:p>
            <a:pPr algn="ctr">
              <a:lnSpc>
                <a:spcPts val="2126"/>
              </a:lnSpc>
              <a:defRPr/>
            </a:pPr>
            <a:r>
              <a:rPr lang="de-DE" sz="2800" spc="21" dirty="0">
                <a:solidFill>
                  <a:srgbClr val="000000"/>
                </a:solidFill>
                <a:latin typeface="Calibri" panose="020F0502020204030204" pitchFamily="34" charset="0"/>
                <a:cs typeface="Calibri" panose="020F0502020204030204" pitchFamily="34" charset="0"/>
              </a:rPr>
              <a:t>Saugnapf</a:t>
            </a:r>
            <a:endParaRPr dirty="0">
              <a:latin typeface="Calibri" panose="020F0502020204030204" pitchFamily="34" charset="0"/>
              <a:cs typeface="Calibri" panose="020F0502020204030204" pitchFamily="34" charset="0"/>
            </a:endParaRPr>
          </a:p>
        </p:txBody>
      </p:sp>
      <p:sp>
        <p:nvSpPr>
          <p:cNvPr id="101" name="TextBox 101">
            <a:extLst>
              <a:ext uri="{FF2B5EF4-FFF2-40B4-BE49-F238E27FC236}">
                <a16:creationId xmlns:a16="http://schemas.microsoft.com/office/drawing/2014/main" id="{CCC0FA1C-B5B5-D374-BF4C-51E8514433FB}"/>
              </a:ext>
            </a:extLst>
          </p:cNvPr>
          <p:cNvSpPr txBox="1"/>
          <p:nvPr/>
        </p:nvSpPr>
        <p:spPr bwMode="auto">
          <a:xfrm>
            <a:off x="3878942" y="9581817"/>
            <a:ext cx="2049432" cy="296748"/>
          </a:xfrm>
          <a:prstGeom prst="rect">
            <a:avLst/>
          </a:prstGeom>
        </p:spPr>
        <p:txBody>
          <a:bodyPr wrap="square" lIns="0" tIns="0" rIns="0" bIns="0" rtlCol="0" anchor="t">
            <a:spAutoFit/>
          </a:bodyPr>
          <a:lstStyle/>
          <a:p>
            <a:pPr algn="ctr">
              <a:lnSpc>
                <a:spcPts val="2126"/>
              </a:lnSpc>
              <a:defRPr/>
            </a:pPr>
            <a:r>
              <a:rPr lang="de-DE" sz="2800" spc="21" dirty="0">
                <a:solidFill>
                  <a:srgbClr val="000000"/>
                </a:solidFill>
                <a:latin typeface="Calibri" panose="020F0502020204030204" pitchFamily="34" charset="0"/>
                <a:cs typeface="Calibri" panose="020F0502020204030204" pitchFamily="34" charset="0"/>
              </a:rPr>
              <a:t>Föhn</a:t>
            </a:r>
            <a:endParaRPr lang="en-US" sz="2150" spc="21" dirty="0">
              <a:solidFill>
                <a:srgbClr val="000000"/>
              </a:solidFill>
              <a:latin typeface="Glacial Indifference Bold"/>
            </a:endParaRPr>
          </a:p>
        </p:txBody>
      </p:sp>
      <p:sp>
        <p:nvSpPr>
          <p:cNvPr id="102" name="TextBox 102">
            <a:extLst>
              <a:ext uri="{FF2B5EF4-FFF2-40B4-BE49-F238E27FC236}">
                <a16:creationId xmlns:a16="http://schemas.microsoft.com/office/drawing/2014/main" id="{7B986AEA-D8B8-251E-AEA7-33F0F54B074E}"/>
              </a:ext>
            </a:extLst>
          </p:cNvPr>
          <p:cNvSpPr txBox="1"/>
          <p:nvPr/>
        </p:nvSpPr>
        <p:spPr bwMode="auto">
          <a:xfrm>
            <a:off x="9530057" y="9622806"/>
            <a:ext cx="2523757" cy="296748"/>
          </a:xfrm>
          <a:prstGeom prst="rect">
            <a:avLst/>
          </a:prstGeom>
        </p:spPr>
        <p:txBody>
          <a:bodyPr wrap="square" lIns="0" tIns="0" rIns="0" bIns="0" rtlCol="0" anchor="t">
            <a:spAutoFit/>
          </a:bodyPr>
          <a:lstStyle/>
          <a:p>
            <a:pPr algn="ctr">
              <a:lnSpc>
                <a:spcPts val="2126"/>
              </a:lnSpc>
              <a:spcBef>
                <a:spcPts val="0"/>
              </a:spcBef>
              <a:defRPr/>
            </a:pPr>
            <a:r>
              <a:rPr lang="de-DE" sz="2800" spc="21" dirty="0">
                <a:solidFill>
                  <a:srgbClr val="000000"/>
                </a:solidFill>
                <a:latin typeface="Calibri" panose="020F0502020204030204" pitchFamily="34" charset="0"/>
                <a:cs typeface="Calibri" panose="020F0502020204030204" pitchFamily="34" charset="0"/>
              </a:rPr>
              <a:t>Hebelwerkzeug</a:t>
            </a:r>
            <a:endParaRPr dirty="0">
              <a:latin typeface="Calibri" panose="020F0502020204030204" pitchFamily="34" charset="0"/>
              <a:cs typeface="Calibri" panose="020F0502020204030204" pitchFamily="34" charset="0"/>
            </a:endParaRPr>
          </a:p>
        </p:txBody>
      </p:sp>
      <p:sp>
        <p:nvSpPr>
          <p:cNvPr id="103" name="TextBox 103">
            <a:extLst>
              <a:ext uri="{FF2B5EF4-FFF2-40B4-BE49-F238E27FC236}">
                <a16:creationId xmlns:a16="http://schemas.microsoft.com/office/drawing/2014/main" id="{6BEEF95E-CF38-0AC8-3C5D-D6E6F2A55989}"/>
              </a:ext>
            </a:extLst>
          </p:cNvPr>
          <p:cNvSpPr txBox="1"/>
          <p:nvPr/>
        </p:nvSpPr>
        <p:spPr bwMode="auto">
          <a:xfrm>
            <a:off x="9479391" y="16851738"/>
            <a:ext cx="2597232" cy="296748"/>
          </a:xfrm>
          <a:prstGeom prst="rect">
            <a:avLst/>
          </a:prstGeom>
        </p:spPr>
        <p:txBody>
          <a:bodyPr wrap="square" lIns="0" tIns="0" rIns="0" bIns="0" rtlCol="0" anchor="t">
            <a:spAutoFit/>
          </a:bodyPr>
          <a:lstStyle/>
          <a:p>
            <a:pPr algn="ctr">
              <a:lnSpc>
                <a:spcPts val="2126"/>
              </a:lnSpc>
              <a:spcBef>
                <a:spcPts val="0"/>
              </a:spcBef>
              <a:defRPr/>
            </a:pPr>
            <a:r>
              <a:rPr lang="de-DE" sz="2800" spc="21" dirty="0">
                <a:solidFill>
                  <a:srgbClr val="000000"/>
                </a:solidFill>
                <a:latin typeface="Calibri" panose="020F0502020204030204" pitchFamily="34" charset="0"/>
                <a:cs typeface="Calibri" panose="020F0502020204030204" pitchFamily="34" charset="0"/>
              </a:rPr>
              <a:t>Schraubendreher</a:t>
            </a:r>
            <a:endParaRPr dirty="0">
              <a:latin typeface="Calibri" panose="020F0502020204030204" pitchFamily="34" charset="0"/>
              <a:cs typeface="Calibri" panose="020F0502020204030204" pitchFamily="34" charset="0"/>
            </a:endParaRPr>
          </a:p>
        </p:txBody>
      </p:sp>
      <p:sp>
        <p:nvSpPr>
          <p:cNvPr id="104" name="TextBox 104">
            <a:extLst>
              <a:ext uri="{FF2B5EF4-FFF2-40B4-BE49-F238E27FC236}">
                <a16:creationId xmlns:a16="http://schemas.microsoft.com/office/drawing/2014/main" id="{84DF5F51-C329-BEE4-D1CB-ADF74ED4DFDB}"/>
              </a:ext>
            </a:extLst>
          </p:cNvPr>
          <p:cNvSpPr txBox="1"/>
          <p:nvPr/>
        </p:nvSpPr>
        <p:spPr bwMode="auto">
          <a:xfrm>
            <a:off x="1924050" y="10030791"/>
            <a:ext cx="4136448" cy="1292662"/>
          </a:xfrm>
          <a:prstGeom prst="rect">
            <a:avLst/>
          </a:prstGeom>
        </p:spPr>
        <p:txBody>
          <a:bodyPr wrap="square" lIns="0" tIns="0" rIns="0" bIns="0" rtlCol="0" anchor="t">
            <a:spAutoFit/>
          </a:bodyPr>
          <a:lstStyle/>
          <a:p>
            <a:pPr>
              <a:defRPr/>
            </a:pPr>
            <a:r>
              <a:rPr lang="de-DE" sz="2800" spc="19" dirty="0">
                <a:solidFill>
                  <a:srgbClr val="000000"/>
                </a:solidFill>
                <a:latin typeface="Calibri" panose="020F0502020204030204" pitchFamily="34" charset="0"/>
                <a:cs typeface="Calibri" panose="020F0502020204030204" pitchFamily="34" charset="0"/>
              </a:rPr>
              <a:t>Der Föhn kann an klebrigen Stellen helfen die Verklebungen zu lösen.</a:t>
            </a:r>
            <a:endParaRPr lang="de-DE" sz="2000" spc="19" dirty="0">
              <a:solidFill>
                <a:srgbClr val="000000"/>
              </a:solidFill>
              <a:latin typeface="Glacial Indifference"/>
            </a:endParaRPr>
          </a:p>
        </p:txBody>
      </p:sp>
      <p:sp>
        <p:nvSpPr>
          <p:cNvPr id="105" name="TextBox 105">
            <a:extLst>
              <a:ext uri="{FF2B5EF4-FFF2-40B4-BE49-F238E27FC236}">
                <a16:creationId xmlns:a16="http://schemas.microsoft.com/office/drawing/2014/main" id="{6BE2B6AD-DAD8-B98E-EE6C-484A55AF11EB}"/>
              </a:ext>
            </a:extLst>
          </p:cNvPr>
          <p:cNvSpPr txBox="1"/>
          <p:nvPr/>
        </p:nvSpPr>
        <p:spPr bwMode="auto">
          <a:xfrm>
            <a:off x="1619250" y="12998009"/>
            <a:ext cx="3027008" cy="1292662"/>
          </a:xfrm>
          <a:prstGeom prst="rect">
            <a:avLst/>
          </a:prstGeom>
        </p:spPr>
        <p:txBody>
          <a:bodyPr wrap="square" lIns="0" tIns="0" rIns="0" bIns="0" rtlCol="0" anchor="t">
            <a:spAutoFit/>
          </a:bodyPr>
          <a:lstStyle/>
          <a:p>
            <a:pPr>
              <a:defRPr/>
            </a:pPr>
            <a:r>
              <a:rPr lang="de-DE" sz="2800" spc="19" dirty="0">
                <a:solidFill>
                  <a:srgbClr val="000000"/>
                </a:solidFill>
                <a:latin typeface="Calibri" panose="020F0502020204030204" pitchFamily="34" charset="0"/>
                <a:cs typeface="Calibri" panose="020F0502020204030204" pitchFamily="34" charset="0"/>
              </a:rPr>
              <a:t>Der Saugnapf hilft euch den Bildschirm anzuheben.</a:t>
            </a:r>
            <a:endParaRPr sz="2800" dirty="0">
              <a:latin typeface="Calibri" panose="020F0502020204030204" pitchFamily="34" charset="0"/>
              <a:cs typeface="Calibri" panose="020F0502020204030204" pitchFamily="34" charset="0"/>
            </a:endParaRPr>
          </a:p>
        </p:txBody>
      </p:sp>
      <p:sp>
        <p:nvSpPr>
          <p:cNvPr id="106" name="TextBox 106">
            <a:extLst>
              <a:ext uri="{FF2B5EF4-FFF2-40B4-BE49-F238E27FC236}">
                <a16:creationId xmlns:a16="http://schemas.microsoft.com/office/drawing/2014/main" id="{39F1890E-C663-4D58-BDB8-4DDC2B7396BA}"/>
              </a:ext>
            </a:extLst>
          </p:cNvPr>
          <p:cNvSpPr txBox="1"/>
          <p:nvPr/>
        </p:nvSpPr>
        <p:spPr bwMode="auto">
          <a:xfrm>
            <a:off x="9308476" y="10122992"/>
            <a:ext cx="4619260" cy="1556708"/>
          </a:xfrm>
          <a:prstGeom prst="rect">
            <a:avLst/>
          </a:prstGeom>
        </p:spPr>
        <p:txBody>
          <a:bodyPr wrap="square" lIns="0" tIns="0" rIns="0" bIns="0" rtlCol="0" anchor="t">
            <a:spAutoFit/>
          </a:bodyPr>
          <a:lstStyle/>
          <a:p>
            <a:pPr>
              <a:lnSpc>
                <a:spcPts val="2351"/>
              </a:lnSpc>
              <a:defRPr/>
            </a:pPr>
            <a:r>
              <a:rPr lang="de-DE" sz="2800" spc="19" dirty="0">
                <a:solidFill>
                  <a:srgbClr val="000000"/>
                </a:solidFill>
                <a:latin typeface="Calibri" panose="020F0502020204030204" pitchFamily="34" charset="0"/>
                <a:cs typeface="Calibri" panose="020F0502020204030204" pitchFamily="34" charset="0"/>
              </a:rPr>
              <a:t>Verwendet dieses Werkzeug, um feste Stellen zu lösen und zu öffnen. Wenn sich der Kleber nicht löst, nutzt den Föhn und blase den Kleber an.</a:t>
            </a:r>
            <a:endParaRPr sz="2800" dirty="0">
              <a:latin typeface="Calibri" panose="020F0502020204030204" pitchFamily="34" charset="0"/>
              <a:cs typeface="Calibri" panose="020F0502020204030204" pitchFamily="34" charset="0"/>
            </a:endParaRPr>
          </a:p>
        </p:txBody>
      </p:sp>
      <p:sp>
        <p:nvSpPr>
          <p:cNvPr id="107" name="TextBox 107">
            <a:extLst>
              <a:ext uri="{FF2B5EF4-FFF2-40B4-BE49-F238E27FC236}">
                <a16:creationId xmlns:a16="http://schemas.microsoft.com/office/drawing/2014/main" id="{20ED3E40-51B1-1E89-2241-ECDF34FB0E70}"/>
              </a:ext>
            </a:extLst>
          </p:cNvPr>
          <p:cNvSpPr txBox="1"/>
          <p:nvPr/>
        </p:nvSpPr>
        <p:spPr bwMode="auto">
          <a:xfrm>
            <a:off x="9482366" y="14014450"/>
            <a:ext cx="3871684" cy="941155"/>
          </a:xfrm>
          <a:prstGeom prst="rect">
            <a:avLst/>
          </a:prstGeom>
        </p:spPr>
        <p:txBody>
          <a:bodyPr wrap="square" lIns="0" tIns="0" rIns="0" bIns="0" rtlCol="0" anchor="t">
            <a:spAutoFit/>
          </a:bodyPr>
          <a:lstStyle/>
          <a:p>
            <a:pPr>
              <a:lnSpc>
                <a:spcPts val="2351"/>
              </a:lnSpc>
              <a:defRPr/>
            </a:pPr>
            <a:r>
              <a:rPr lang="de-DE" sz="2800" spc="19" dirty="0">
                <a:solidFill>
                  <a:srgbClr val="000000"/>
                </a:solidFill>
                <a:latin typeface="Calibri" panose="020F0502020204030204" pitchFamily="34" charset="0"/>
                <a:cs typeface="Calibri" panose="020F0502020204030204" pitchFamily="34" charset="0"/>
              </a:rPr>
              <a:t>Mit diesem Werkzeug könnt ihr Teile vom Smartphone aufhebeln.</a:t>
            </a:r>
            <a:endParaRPr sz="2800" dirty="0">
              <a:latin typeface="Calibri" panose="020F0502020204030204" pitchFamily="34" charset="0"/>
              <a:cs typeface="Calibri" panose="020F0502020204030204" pitchFamily="34" charset="0"/>
            </a:endParaRPr>
          </a:p>
        </p:txBody>
      </p:sp>
      <p:sp>
        <p:nvSpPr>
          <p:cNvPr id="111" name="TextBox 111">
            <a:extLst>
              <a:ext uri="{FF2B5EF4-FFF2-40B4-BE49-F238E27FC236}">
                <a16:creationId xmlns:a16="http://schemas.microsoft.com/office/drawing/2014/main" id="{DB2C9733-C99A-D2DD-3E78-901E6F507DED}"/>
              </a:ext>
            </a:extLst>
          </p:cNvPr>
          <p:cNvSpPr txBox="1"/>
          <p:nvPr/>
        </p:nvSpPr>
        <p:spPr bwMode="auto">
          <a:xfrm>
            <a:off x="608386" y="15678740"/>
            <a:ext cx="4037872" cy="296748"/>
          </a:xfrm>
          <a:prstGeom prst="rect">
            <a:avLst/>
          </a:prstGeom>
        </p:spPr>
        <p:txBody>
          <a:bodyPr wrap="square" lIns="0" tIns="0" rIns="0" bIns="0" rtlCol="0" anchor="t">
            <a:spAutoFit/>
          </a:bodyPr>
          <a:lstStyle/>
          <a:p>
            <a:pPr>
              <a:lnSpc>
                <a:spcPts val="2126"/>
              </a:lnSpc>
              <a:spcBef>
                <a:spcPts val="0"/>
              </a:spcBef>
              <a:defRPr/>
            </a:pPr>
            <a:r>
              <a:rPr lang="de-DE" sz="2800" spc="21" dirty="0">
                <a:solidFill>
                  <a:srgbClr val="000000"/>
                </a:solidFill>
                <a:latin typeface="Calibri" panose="020F0502020204030204" pitchFamily="34" charset="0"/>
                <a:cs typeface="Calibri" panose="020F0502020204030204" pitchFamily="34" charset="0"/>
              </a:rPr>
              <a:t>Magnetische Schraubmatte</a:t>
            </a:r>
            <a:endParaRPr sz="2800" dirty="0">
              <a:latin typeface="Calibri" panose="020F0502020204030204" pitchFamily="34" charset="0"/>
              <a:cs typeface="Calibri" panose="020F0502020204030204" pitchFamily="34" charset="0"/>
            </a:endParaRPr>
          </a:p>
        </p:txBody>
      </p:sp>
      <p:sp>
        <p:nvSpPr>
          <p:cNvPr id="112" name="TextBox 112">
            <a:extLst>
              <a:ext uri="{FF2B5EF4-FFF2-40B4-BE49-F238E27FC236}">
                <a16:creationId xmlns:a16="http://schemas.microsoft.com/office/drawing/2014/main" id="{51127973-EB36-6087-7333-332A25406D98}"/>
              </a:ext>
            </a:extLst>
          </p:cNvPr>
          <p:cNvSpPr txBox="1"/>
          <p:nvPr/>
        </p:nvSpPr>
        <p:spPr bwMode="auto">
          <a:xfrm>
            <a:off x="518058" y="16148050"/>
            <a:ext cx="4128200" cy="1292662"/>
          </a:xfrm>
          <a:prstGeom prst="rect">
            <a:avLst/>
          </a:prstGeom>
        </p:spPr>
        <p:txBody>
          <a:bodyPr wrap="square" lIns="0" tIns="0" rIns="0" bIns="0" rtlCol="0" anchor="t">
            <a:spAutoFit/>
          </a:bodyPr>
          <a:lstStyle/>
          <a:p>
            <a:pPr>
              <a:defRPr/>
            </a:pPr>
            <a:r>
              <a:rPr lang="de-DE" sz="2800" spc="19" dirty="0">
                <a:solidFill>
                  <a:srgbClr val="000000"/>
                </a:solidFill>
                <a:latin typeface="Calibri" panose="020F0502020204030204" pitchFamily="34" charset="0"/>
                <a:cs typeface="Calibri" panose="020F0502020204030204" pitchFamily="34" charset="0"/>
              </a:rPr>
              <a:t>Mit der magnetischen Matte könnt ihr die kleinen Schrauben auffangen.</a:t>
            </a:r>
            <a:endParaRPr sz="2800" dirty="0">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CF43CBBF-0A5A-5E81-BDB5-7240DB3F066C}"/>
              </a:ext>
            </a:extLst>
          </p:cNvPr>
          <p:cNvSpPr txBox="1"/>
          <p:nvPr/>
        </p:nvSpPr>
        <p:spPr bwMode="auto">
          <a:xfrm>
            <a:off x="6545818" y="19329340"/>
            <a:ext cx="1119666" cy="400110"/>
          </a:xfrm>
          <a:prstGeom prst="rect">
            <a:avLst/>
          </a:prstGeom>
          <a:noFill/>
        </p:spPr>
        <p:txBody>
          <a:bodyPr wrap="none" rtlCol="0">
            <a:spAutoFit/>
          </a:bodyPr>
          <a:lstStyle/>
          <a:p>
            <a:pPr algn="ctr"/>
            <a:r>
              <a:rPr lang="de-DE" sz="2000" dirty="0">
                <a:solidFill>
                  <a:schemeClr val="tx1">
                    <a:lumMod val="75000"/>
                    <a:lumOff val="25000"/>
                  </a:schemeClr>
                </a:solidFill>
                <a:latin typeface="Calibri" panose="020F0502020204030204" pitchFamily="34" charset="0"/>
                <a:cs typeface="Calibri" panose="020F0502020204030204" pitchFamily="34" charset="0"/>
              </a:rPr>
              <a:t>Seite 2/4</a:t>
            </a:r>
          </a:p>
        </p:txBody>
      </p:sp>
      <p:grpSp>
        <p:nvGrpSpPr>
          <p:cNvPr id="27" name="Group 26">
            <a:extLst>
              <a:ext uri="{FF2B5EF4-FFF2-40B4-BE49-F238E27FC236}">
                <a16:creationId xmlns:a16="http://schemas.microsoft.com/office/drawing/2014/main" id="{D911552A-2840-3171-E2A4-4F3BE121FA68}"/>
              </a:ext>
            </a:extLst>
          </p:cNvPr>
          <p:cNvGrpSpPr/>
          <p:nvPr/>
        </p:nvGrpSpPr>
        <p:grpSpPr>
          <a:xfrm>
            <a:off x="1619251" y="2652007"/>
            <a:ext cx="10972798" cy="6347451"/>
            <a:chOff x="1703900" y="5797056"/>
            <a:chExt cx="10972798" cy="6347451"/>
          </a:xfrm>
        </p:grpSpPr>
        <p:grpSp>
          <p:nvGrpSpPr>
            <p:cNvPr id="59" name="Group 59">
              <a:extLst>
                <a:ext uri="{FF2B5EF4-FFF2-40B4-BE49-F238E27FC236}">
                  <a16:creationId xmlns:a16="http://schemas.microsoft.com/office/drawing/2014/main" id="{53F4C525-359A-5213-1F27-8F917511CCC9}"/>
                </a:ext>
              </a:extLst>
            </p:cNvPr>
            <p:cNvGrpSpPr/>
            <p:nvPr/>
          </p:nvGrpSpPr>
          <p:grpSpPr bwMode="auto">
            <a:xfrm rot="16200000">
              <a:off x="4016573" y="3484383"/>
              <a:ext cx="6347451" cy="10972798"/>
              <a:chOff x="-612787" y="94814"/>
              <a:chExt cx="3748415" cy="7336854"/>
            </a:xfrm>
          </p:grpSpPr>
          <p:sp>
            <p:nvSpPr>
              <p:cNvPr id="60" name="Freeform 60">
                <a:extLst>
                  <a:ext uri="{FF2B5EF4-FFF2-40B4-BE49-F238E27FC236}">
                    <a16:creationId xmlns:a16="http://schemas.microsoft.com/office/drawing/2014/main" id="{AA77AEF4-0DC5-6127-67A0-7D8216F089CA}"/>
                  </a:ext>
                </a:extLst>
              </p:cNvPr>
              <p:cNvSpPr/>
              <p:nvPr/>
            </p:nvSpPr>
            <p:spPr bwMode="auto">
              <a:xfrm>
                <a:off x="-612787" y="94814"/>
                <a:ext cx="3748415" cy="7336854"/>
              </a:xfrm>
              <a:prstGeom prst="rect">
                <a:avLst/>
              </a:prstGeom>
              <a:solidFill>
                <a:srgbClr val="FFFFFF">
                  <a:alpha val="61176"/>
                </a:srgbClr>
              </a:solidFill>
              <a:ln w="19050">
                <a:solidFill>
                  <a:srgbClr val="70AD47"/>
                </a:solidFill>
              </a:ln>
            </p:spPr>
            <p:txBody>
              <a:bodyPr/>
              <a:lstStyle/>
              <a:p>
                <a:pPr>
                  <a:defRPr/>
                </a:pPr>
                <a:endParaRPr lang="de-DE" dirty="0"/>
              </a:p>
            </p:txBody>
          </p:sp>
        </p:grpSp>
        <p:sp>
          <p:nvSpPr>
            <p:cNvPr id="61" name="AutoShape 61">
              <a:extLst>
                <a:ext uri="{FF2B5EF4-FFF2-40B4-BE49-F238E27FC236}">
                  <a16:creationId xmlns:a16="http://schemas.microsoft.com/office/drawing/2014/main" id="{2AEFCE30-BF37-947D-33C2-870AB6DF0B29}"/>
                </a:ext>
              </a:extLst>
            </p:cNvPr>
            <p:cNvSpPr/>
            <p:nvPr/>
          </p:nvSpPr>
          <p:spPr bwMode="auto">
            <a:xfrm rot="5400000">
              <a:off x="4123049" y="8927505"/>
              <a:ext cx="5939999" cy="25199"/>
            </a:xfrm>
            <a:prstGeom prst="rect">
              <a:avLst/>
            </a:prstGeom>
            <a:solidFill>
              <a:srgbClr val="000000"/>
            </a:solidFill>
            <a:ln w="19050">
              <a:solidFill>
                <a:schemeClr val="tx1"/>
              </a:solidFill>
            </a:ln>
          </p:spPr>
          <p:txBody>
            <a:bodyPr/>
            <a:lstStyle/>
            <a:p>
              <a:pPr>
                <a:defRPr/>
              </a:pPr>
              <a:endParaRPr lang="de-DE"/>
            </a:p>
          </p:txBody>
        </p:sp>
        <p:sp>
          <p:nvSpPr>
            <p:cNvPr id="62" name="AutoShape 62">
              <a:extLst>
                <a:ext uri="{FF2B5EF4-FFF2-40B4-BE49-F238E27FC236}">
                  <a16:creationId xmlns:a16="http://schemas.microsoft.com/office/drawing/2014/main" id="{EB541B8C-9F8B-8B1C-322E-FECE2AB13FD8}"/>
                </a:ext>
              </a:extLst>
            </p:cNvPr>
            <p:cNvSpPr/>
            <p:nvPr/>
          </p:nvSpPr>
          <p:spPr bwMode="auto">
            <a:xfrm>
              <a:off x="1845390" y="6737711"/>
              <a:ext cx="10618996" cy="45719"/>
            </a:xfrm>
            <a:prstGeom prst="rect">
              <a:avLst/>
            </a:prstGeom>
            <a:solidFill>
              <a:srgbClr val="000000"/>
            </a:solidFill>
            <a:ln w="19050">
              <a:solidFill>
                <a:schemeClr val="tx1"/>
              </a:solidFill>
            </a:ln>
          </p:spPr>
          <p:txBody>
            <a:bodyPr/>
            <a:lstStyle/>
            <a:p>
              <a:pPr>
                <a:defRPr/>
              </a:pPr>
              <a:endParaRPr lang="de-DE"/>
            </a:p>
          </p:txBody>
        </p:sp>
        <p:sp>
          <p:nvSpPr>
            <p:cNvPr id="63" name="TextBox 63">
              <a:extLst>
                <a:ext uri="{FF2B5EF4-FFF2-40B4-BE49-F238E27FC236}">
                  <a16:creationId xmlns:a16="http://schemas.microsoft.com/office/drawing/2014/main" id="{B06EF569-5835-6659-109E-B7D07A856662}"/>
                </a:ext>
              </a:extLst>
            </p:cNvPr>
            <p:cNvSpPr txBox="1"/>
            <p:nvPr/>
          </p:nvSpPr>
          <p:spPr bwMode="auto">
            <a:xfrm>
              <a:off x="1917404" y="9419036"/>
              <a:ext cx="5071875" cy="861774"/>
            </a:xfrm>
            <a:prstGeom prst="rect">
              <a:avLst/>
            </a:prstGeom>
            <a:grpFill/>
            <a:ln w="19050">
              <a:noFill/>
            </a:ln>
          </p:spPr>
          <p:txBody>
            <a:bodyPr wrap="square" lIns="0" tIns="0" rIns="0" bIns="0" rtlCol="0" anchor="t">
              <a:spAutoFit/>
            </a:bodyPr>
            <a:lstStyle/>
            <a:p>
              <a:pPr algn="l">
                <a:defRPr/>
              </a:pPr>
              <a:r>
                <a:rPr lang="de-DE" sz="2800" spc="-47" dirty="0">
                  <a:solidFill>
                    <a:srgbClr val="000000"/>
                  </a:solidFill>
                  <a:latin typeface="Calibri" panose="020F0502020204030204" pitchFamily="34" charset="0"/>
                  <a:cs typeface="Calibri" panose="020F0502020204030204" pitchFamily="34" charset="0"/>
                </a:rPr>
                <a:t>Traut euch, das Smartphone zu öffnen. Seid kreativ.</a:t>
              </a:r>
              <a:endParaRPr sz="2800" dirty="0">
                <a:latin typeface="Calibri" panose="020F0502020204030204" pitchFamily="34" charset="0"/>
                <a:cs typeface="Calibri" panose="020F0502020204030204" pitchFamily="34" charset="0"/>
              </a:endParaRPr>
            </a:p>
          </p:txBody>
        </p:sp>
        <p:sp>
          <p:nvSpPr>
            <p:cNvPr id="64" name="TextBox 64">
              <a:extLst>
                <a:ext uri="{FF2B5EF4-FFF2-40B4-BE49-F238E27FC236}">
                  <a16:creationId xmlns:a16="http://schemas.microsoft.com/office/drawing/2014/main" id="{88E93B73-44AD-A751-772A-567D203FB461}"/>
                </a:ext>
              </a:extLst>
            </p:cNvPr>
            <p:cNvSpPr txBox="1"/>
            <p:nvPr/>
          </p:nvSpPr>
          <p:spPr bwMode="auto">
            <a:xfrm>
              <a:off x="7214983" y="8358732"/>
              <a:ext cx="5196178" cy="861774"/>
            </a:xfrm>
            <a:prstGeom prst="rect">
              <a:avLst/>
            </a:prstGeom>
            <a:grpFill/>
            <a:ln w="19050">
              <a:noFill/>
            </a:ln>
          </p:spPr>
          <p:txBody>
            <a:bodyPr wrap="square" lIns="0" tIns="0" rIns="0" bIns="0" rtlCol="0" anchor="t">
              <a:spAutoFit/>
            </a:bodyPr>
            <a:lstStyle/>
            <a:p>
              <a:pPr algn="l">
                <a:spcBef>
                  <a:spcPts val="0"/>
                </a:spcBef>
                <a:defRPr/>
              </a:pPr>
              <a:r>
                <a:rPr lang="de-DE" sz="2800" spc="-47" dirty="0">
                  <a:solidFill>
                    <a:srgbClr val="000000"/>
                  </a:solidFill>
                  <a:latin typeface="Calibri" panose="020F0502020204030204" pitchFamily="34" charset="0"/>
                  <a:cs typeface="Calibri" panose="020F0502020204030204" pitchFamily="34" charset="0"/>
                </a:rPr>
                <a:t>Schraubt nicht an eurem privaten Smartphone herum.</a:t>
              </a:r>
              <a:endParaRPr sz="2800" dirty="0">
                <a:latin typeface="Calibri" panose="020F0502020204030204" pitchFamily="34" charset="0"/>
                <a:cs typeface="Calibri" panose="020F0502020204030204" pitchFamily="34" charset="0"/>
              </a:endParaRPr>
            </a:p>
          </p:txBody>
        </p:sp>
        <p:sp>
          <p:nvSpPr>
            <p:cNvPr id="65" name="TextBox 65">
              <a:extLst>
                <a:ext uri="{FF2B5EF4-FFF2-40B4-BE49-F238E27FC236}">
                  <a16:creationId xmlns:a16="http://schemas.microsoft.com/office/drawing/2014/main" id="{E628F6FD-FC58-C8C2-3800-681C8DA7EF1A}"/>
                </a:ext>
              </a:extLst>
            </p:cNvPr>
            <p:cNvSpPr txBox="1"/>
            <p:nvPr/>
          </p:nvSpPr>
          <p:spPr bwMode="auto">
            <a:xfrm>
              <a:off x="1917404" y="8356054"/>
              <a:ext cx="5008303" cy="861774"/>
            </a:xfrm>
            <a:prstGeom prst="rect">
              <a:avLst/>
            </a:prstGeom>
            <a:grpFill/>
            <a:ln w="19050">
              <a:noFill/>
            </a:ln>
          </p:spPr>
          <p:txBody>
            <a:bodyPr wrap="square" lIns="0" tIns="0" rIns="0" bIns="0" rtlCol="0" anchor="t">
              <a:spAutoFit/>
            </a:bodyPr>
            <a:lstStyle/>
            <a:p>
              <a:pPr algn="l">
                <a:spcBef>
                  <a:spcPts val="0"/>
                </a:spcBef>
                <a:defRPr/>
              </a:pPr>
              <a:r>
                <a:rPr lang="de-DE" sz="2800" spc="-47" dirty="0">
                  <a:solidFill>
                    <a:srgbClr val="000000"/>
                  </a:solidFill>
                  <a:latin typeface="Calibri" panose="020F0502020204030204" pitchFamily="34" charset="0"/>
                  <a:cs typeface="Calibri" panose="020F0502020204030204" pitchFamily="34" charset="0"/>
                </a:rPr>
                <a:t>Verwendet nur die im Workshop bereitgestellten Smartphones.</a:t>
              </a:r>
              <a:endParaRPr sz="2800" dirty="0">
                <a:latin typeface="Calibri" panose="020F0502020204030204" pitchFamily="34" charset="0"/>
                <a:cs typeface="Calibri" panose="020F0502020204030204" pitchFamily="34" charset="0"/>
              </a:endParaRPr>
            </a:p>
          </p:txBody>
        </p:sp>
        <p:sp>
          <p:nvSpPr>
            <p:cNvPr id="66" name="TextBox 66">
              <a:extLst>
                <a:ext uri="{FF2B5EF4-FFF2-40B4-BE49-F238E27FC236}">
                  <a16:creationId xmlns:a16="http://schemas.microsoft.com/office/drawing/2014/main" id="{B2F20627-8902-DB0D-E686-A4A9B8278DC4}"/>
                </a:ext>
              </a:extLst>
            </p:cNvPr>
            <p:cNvSpPr txBox="1"/>
            <p:nvPr/>
          </p:nvSpPr>
          <p:spPr bwMode="auto">
            <a:xfrm>
              <a:off x="1917405" y="6877298"/>
              <a:ext cx="5050144" cy="1292662"/>
            </a:xfrm>
            <a:prstGeom prst="rect">
              <a:avLst/>
            </a:prstGeom>
            <a:grpFill/>
            <a:ln w="19050">
              <a:noFill/>
            </a:ln>
          </p:spPr>
          <p:txBody>
            <a:bodyPr wrap="square" lIns="0" tIns="0" rIns="0" bIns="0" rtlCol="0" anchor="t">
              <a:spAutoFit/>
            </a:bodyPr>
            <a:lstStyle/>
            <a:p>
              <a:pPr algn="l">
                <a:spcBef>
                  <a:spcPts val="0"/>
                </a:spcBef>
                <a:defRPr/>
              </a:pPr>
              <a:r>
                <a:rPr lang="de-DE" sz="2800" spc="-47" dirty="0">
                  <a:solidFill>
                    <a:srgbClr val="000000"/>
                  </a:solidFill>
                  <a:latin typeface="Calibri" panose="020F0502020204030204" pitchFamily="34" charset="0"/>
                  <a:cs typeface="Calibri" panose="020F0502020204030204" pitchFamily="34" charset="0"/>
                </a:rPr>
                <a:t>Seht nach, ob der Akku leer ist, indem ihr versuchst das Smartphone anzuschalten.</a:t>
              </a:r>
              <a:endParaRPr sz="2800" dirty="0">
                <a:latin typeface="Calibri" panose="020F0502020204030204" pitchFamily="34" charset="0"/>
                <a:cs typeface="Calibri" panose="020F0502020204030204" pitchFamily="34" charset="0"/>
              </a:endParaRPr>
            </a:p>
          </p:txBody>
        </p:sp>
        <p:sp>
          <p:nvSpPr>
            <p:cNvPr id="67" name="TextBox 67">
              <a:extLst>
                <a:ext uri="{FF2B5EF4-FFF2-40B4-BE49-F238E27FC236}">
                  <a16:creationId xmlns:a16="http://schemas.microsoft.com/office/drawing/2014/main" id="{035D406B-BF8E-FA9B-4524-D57E071FD31D}"/>
                </a:ext>
              </a:extLst>
            </p:cNvPr>
            <p:cNvSpPr txBox="1"/>
            <p:nvPr/>
          </p:nvSpPr>
          <p:spPr bwMode="auto">
            <a:xfrm>
              <a:off x="7230129" y="6870972"/>
              <a:ext cx="5219786" cy="861774"/>
            </a:xfrm>
            <a:prstGeom prst="rect">
              <a:avLst/>
            </a:prstGeom>
            <a:grpFill/>
            <a:ln w="19050">
              <a:noFill/>
            </a:ln>
          </p:spPr>
          <p:txBody>
            <a:bodyPr wrap="square" lIns="0" tIns="0" rIns="0" bIns="0" rtlCol="0" anchor="t">
              <a:spAutoFit/>
            </a:bodyPr>
            <a:lstStyle/>
            <a:p>
              <a:pPr>
                <a:spcBef>
                  <a:spcPts val="0"/>
                </a:spcBef>
                <a:defRPr/>
              </a:pPr>
              <a:r>
                <a:rPr lang="de-DE" sz="2800" spc="-47" dirty="0">
                  <a:solidFill>
                    <a:srgbClr val="000000"/>
                  </a:solidFill>
                  <a:latin typeface="Calibri" panose="020F0502020204030204" pitchFamily="34" charset="0"/>
                  <a:cs typeface="Calibri" panose="020F0502020204030204" pitchFamily="34" charset="0"/>
                </a:rPr>
                <a:t>Versucht nicht das Smartphone zu öffnen, wenn der Akku geladen ist!</a:t>
              </a:r>
              <a:endParaRPr sz="2800" dirty="0">
                <a:latin typeface="Calibri" panose="020F0502020204030204" pitchFamily="34" charset="0"/>
                <a:cs typeface="Calibri" panose="020F0502020204030204" pitchFamily="34" charset="0"/>
              </a:endParaRPr>
            </a:p>
          </p:txBody>
        </p:sp>
        <p:sp>
          <p:nvSpPr>
            <p:cNvPr id="68" name="TextBox 68">
              <a:extLst>
                <a:ext uri="{FF2B5EF4-FFF2-40B4-BE49-F238E27FC236}">
                  <a16:creationId xmlns:a16="http://schemas.microsoft.com/office/drawing/2014/main" id="{9D8595FF-EE5B-F707-6F5F-68154294977A}"/>
                </a:ext>
              </a:extLst>
            </p:cNvPr>
            <p:cNvSpPr txBox="1"/>
            <p:nvPr/>
          </p:nvSpPr>
          <p:spPr bwMode="auto">
            <a:xfrm>
              <a:off x="7209326" y="9418934"/>
              <a:ext cx="5219786" cy="2585323"/>
            </a:xfrm>
            <a:prstGeom prst="rect">
              <a:avLst/>
            </a:prstGeom>
            <a:grpFill/>
            <a:ln w="19050">
              <a:noFill/>
            </a:ln>
          </p:spPr>
          <p:txBody>
            <a:bodyPr wrap="square" lIns="0" tIns="0" rIns="0" bIns="0" rtlCol="0" anchor="t">
              <a:spAutoFit/>
            </a:bodyPr>
            <a:lstStyle/>
            <a:p>
              <a:pPr>
                <a:spcBef>
                  <a:spcPts val="0"/>
                </a:spcBef>
                <a:defRPr/>
              </a:pPr>
              <a:r>
                <a:rPr lang="de-DE" sz="2800" spc="-47" dirty="0">
                  <a:solidFill>
                    <a:srgbClr val="000000"/>
                  </a:solidFill>
                  <a:latin typeface="Calibri" panose="020F0502020204030204" pitchFamily="34" charset="0"/>
                  <a:cs typeface="Calibri" panose="020F0502020204030204" pitchFamily="34" charset="0"/>
                </a:rPr>
                <a:t>Es kann sein, dass das Auseinanderbauen richtig anstrengend ist. Gebt nicht zu früh auf. Testet verschiedene Möglichkeiten wie ihr reinkommt und holt euch bei Bedarf Hilfe.</a:t>
              </a:r>
              <a:endParaRPr sz="2800" dirty="0">
                <a:latin typeface="Calibri" panose="020F0502020204030204" pitchFamily="34" charset="0"/>
                <a:cs typeface="Calibri" panose="020F0502020204030204" pitchFamily="34" charset="0"/>
              </a:endParaRPr>
            </a:p>
          </p:txBody>
        </p:sp>
        <p:pic>
          <p:nvPicPr>
            <p:cNvPr id="42" name="Graphic 41" descr="Confused face outline with solid fill">
              <a:extLst>
                <a:ext uri="{FF2B5EF4-FFF2-40B4-BE49-F238E27FC236}">
                  <a16:creationId xmlns:a16="http://schemas.microsoft.com/office/drawing/2014/main" id="{74261478-8BB2-5B2E-74C7-FB170F809898}"/>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a:off x="9163050" y="6050900"/>
              <a:ext cx="554400" cy="554400"/>
            </a:xfrm>
            <a:prstGeom prst="rect">
              <a:avLst/>
            </a:prstGeom>
          </p:spPr>
        </p:pic>
        <p:pic>
          <p:nvPicPr>
            <p:cNvPr id="44" name="Graphic 43" descr="Smiling face outline with solid fill">
              <a:extLst>
                <a:ext uri="{FF2B5EF4-FFF2-40B4-BE49-F238E27FC236}">
                  <a16:creationId xmlns:a16="http://schemas.microsoft.com/office/drawing/2014/main" id="{B804515F-FF42-26EE-468E-45C0DBC1D662}"/>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3676650" y="6052389"/>
              <a:ext cx="552909" cy="552911"/>
            </a:xfrm>
            <a:prstGeom prst="rect">
              <a:avLst/>
            </a:prstGeom>
          </p:spPr>
        </p:pic>
        <p:sp>
          <p:nvSpPr>
            <p:cNvPr id="25" name="TextBox 24">
              <a:extLst>
                <a:ext uri="{FF2B5EF4-FFF2-40B4-BE49-F238E27FC236}">
                  <a16:creationId xmlns:a16="http://schemas.microsoft.com/office/drawing/2014/main" id="{6E92C66C-28B8-83C6-E33D-957A65FC58AC}"/>
                </a:ext>
              </a:extLst>
            </p:cNvPr>
            <p:cNvSpPr txBox="1"/>
            <p:nvPr/>
          </p:nvSpPr>
          <p:spPr>
            <a:xfrm>
              <a:off x="4224422" y="6081991"/>
              <a:ext cx="736099" cy="523220"/>
            </a:xfrm>
            <a:prstGeom prst="rect">
              <a:avLst/>
            </a:prstGeom>
            <a:noFill/>
          </p:spPr>
          <p:txBody>
            <a:bodyPr wrap="none" rtlCol="0">
              <a:spAutoFit/>
            </a:bodyPr>
            <a:lstStyle/>
            <a:p>
              <a:r>
                <a:rPr lang="de-DE" sz="2800" dirty="0">
                  <a:latin typeface="Calibri" panose="020F0502020204030204" pitchFamily="34" charset="0"/>
                  <a:cs typeface="Calibri" panose="020F0502020204030204" pitchFamily="34" charset="0"/>
                </a:rPr>
                <a:t>Dos</a:t>
              </a:r>
            </a:p>
          </p:txBody>
        </p:sp>
        <p:sp>
          <p:nvSpPr>
            <p:cNvPr id="26" name="TextBox 25">
              <a:extLst>
                <a:ext uri="{FF2B5EF4-FFF2-40B4-BE49-F238E27FC236}">
                  <a16:creationId xmlns:a16="http://schemas.microsoft.com/office/drawing/2014/main" id="{6F899330-0031-AE22-63ED-D34D48306E77}"/>
                </a:ext>
              </a:extLst>
            </p:cNvPr>
            <p:cNvSpPr txBox="1"/>
            <p:nvPr/>
          </p:nvSpPr>
          <p:spPr bwMode="auto">
            <a:xfrm>
              <a:off x="9769311" y="6094821"/>
              <a:ext cx="1149674" cy="523220"/>
            </a:xfrm>
            <a:prstGeom prst="rect">
              <a:avLst/>
            </a:prstGeom>
            <a:noFill/>
          </p:spPr>
          <p:txBody>
            <a:bodyPr wrap="none" rtlCol="0">
              <a:spAutoFit/>
            </a:bodyPr>
            <a:lstStyle/>
            <a:p>
              <a:r>
                <a:rPr lang="de-DE" sz="2800" dirty="0">
                  <a:latin typeface="Calibri" panose="020F0502020204030204" pitchFamily="34" charset="0"/>
                  <a:cs typeface="Calibri" panose="020F0502020204030204" pitchFamily="34" charset="0"/>
                </a:rPr>
                <a:t>Don´ts</a:t>
              </a:r>
            </a:p>
          </p:txBody>
        </p:sp>
      </p:grpSp>
      <p:sp>
        <p:nvSpPr>
          <p:cNvPr id="19" name="TextBox 18">
            <a:extLst>
              <a:ext uri="{FF2B5EF4-FFF2-40B4-BE49-F238E27FC236}">
                <a16:creationId xmlns:a16="http://schemas.microsoft.com/office/drawing/2014/main" id="{1F261AD1-2A4F-DDBE-D1DF-23CEB3FA458A}"/>
              </a:ext>
            </a:extLst>
          </p:cNvPr>
          <p:cNvSpPr txBox="1"/>
          <p:nvPr/>
        </p:nvSpPr>
        <p:spPr bwMode="auto">
          <a:xfrm>
            <a:off x="9087332" y="19066986"/>
            <a:ext cx="4845560" cy="738664"/>
          </a:xfrm>
          <a:prstGeom prst="rect">
            <a:avLst/>
          </a:prstGeom>
          <a:noFill/>
        </p:spPr>
        <p:txBody>
          <a:bodyPr wrap="square" rtlCol="0">
            <a:spAutoFit/>
          </a:bodyPr>
          <a:lstStyle/>
          <a:p>
            <a:r>
              <a:rPr lang="de-DE" sz="1400" dirty="0">
                <a:solidFill>
                  <a:schemeClr val="tx1">
                    <a:lumMod val="75000"/>
                    <a:lumOff val="25000"/>
                  </a:schemeClr>
                </a:solidFill>
                <a:latin typeface="Calibri" panose="020F0502020204030204" pitchFamily="34" charset="0"/>
                <a:cs typeface="Calibri" panose="020F0502020204030204" pitchFamily="34" charset="0"/>
              </a:rPr>
              <a:t>basierend auf Materialien von Stangl/Schubert/</a:t>
            </a:r>
            <a:r>
              <a:rPr lang="de-DE" sz="1400" dirty="0" err="1">
                <a:solidFill>
                  <a:schemeClr val="tx1">
                    <a:lumMod val="75000"/>
                    <a:lumOff val="25000"/>
                  </a:schemeClr>
                </a:solidFill>
                <a:latin typeface="Calibri" panose="020F0502020204030204" pitchFamily="34" charset="0"/>
                <a:cs typeface="Calibri" panose="020F0502020204030204" pitchFamily="34" charset="0"/>
              </a:rPr>
              <a:t>Mom</a:t>
            </a:r>
            <a:r>
              <a:rPr lang="de-DE" sz="1400" dirty="0">
                <a:solidFill>
                  <a:schemeClr val="tx1">
                    <a:lumMod val="75000"/>
                    <a:lumOff val="25000"/>
                  </a:schemeClr>
                </a:solidFill>
                <a:latin typeface="Calibri" panose="020F0502020204030204" pitchFamily="34" charset="0"/>
                <a:cs typeface="Calibri" panose="020F0502020204030204" pitchFamily="34" charset="0"/>
              </a:rPr>
              <a:t>/ Grünberger/</a:t>
            </a:r>
            <a:r>
              <a:rPr lang="de-DE" sz="1400" dirty="0" err="1">
                <a:solidFill>
                  <a:schemeClr val="tx1">
                    <a:lumMod val="75000"/>
                    <a:lumOff val="25000"/>
                  </a:schemeClr>
                </a:solidFill>
                <a:latin typeface="Calibri" panose="020F0502020204030204" pitchFamily="34" charset="0"/>
                <a:cs typeface="Calibri" panose="020F0502020204030204" pitchFamily="34" charset="0"/>
              </a:rPr>
              <a:t>Szucsich</a:t>
            </a:r>
            <a:r>
              <a:rPr lang="de-DE" sz="1400" dirty="0">
                <a:solidFill>
                  <a:schemeClr val="tx1">
                    <a:lumMod val="75000"/>
                    <a:lumOff val="25000"/>
                  </a:schemeClr>
                </a:solidFill>
                <a:latin typeface="Calibri" panose="020F0502020204030204" pitchFamily="34" charset="0"/>
                <a:cs typeface="Calibri" panose="020F0502020204030204" pitchFamily="34" charset="0"/>
              </a:rPr>
              <a:t> (PH Wien, 2024) im EU-geförderten Projekt Teacher Academy Project – Teaching </a:t>
            </a:r>
            <a:r>
              <a:rPr lang="de-DE" sz="1400" dirty="0" err="1">
                <a:solidFill>
                  <a:schemeClr val="tx1">
                    <a:lumMod val="75000"/>
                    <a:lumOff val="25000"/>
                  </a:schemeClr>
                </a:solidFill>
                <a:latin typeface="Calibri" panose="020F0502020204030204" pitchFamily="34" charset="0"/>
                <a:cs typeface="Calibri" panose="020F0502020204030204" pitchFamily="34" charset="0"/>
              </a:rPr>
              <a:t>Sustainability</a:t>
            </a:r>
            <a:r>
              <a:rPr lang="de-DE" sz="1400" dirty="0">
                <a:solidFill>
                  <a:schemeClr val="tx1">
                    <a:lumMod val="75000"/>
                    <a:lumOff val="25000"/>
                  </a:schemeClr>
                </a:solidFill>
                <a:latin typeface="Calibri" panose="020F0502020204030204" pitchFamily="34" charset="0"/>
                <a:cs typeface="Calibri" panose="020F0502020204030204" pitchFamily="34" charset="0"/>
              </a:rPr>
              <a:t> (TAP-TS).</a:t>
            </a:r>
          </a:p>
        </p:txBody>
      </p:sp>
    </p:spTree>
    <p:extLst>
      <p:ext uri="{BB962C8B-B14F-4D97-AF65-F5344CB8AC3E}">
        <p14:creationId xmlns:p14="http://schemas.microsoft.com/office/powerpoint/2010/main" val="2215777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Freeform 9"/>
          <p:cNvSpPr/>
          <p:nvPr/>
        </p:nvSpPr>
        <p:spPr bwMode="auto">
          <a:xfrm>
            <a:off x="1273386" y="9194113"/>
            <a:ext cx="11664528" cy="7776352"/>
          </a:xfrm>
          <a:custGeom>
            <a:avLst/>
            <a:gdLst/>
            <a:ahLst/>
            <a:cxnLst/>
            <a:rect l="l" t="t" r="r" b="b"/>
            <a:pathLst>
              <a:path w="12404637" h="8269758" extrusionOk="0">
                <a:moveTo>
                  <a:pt x="0" y="0"/>
                </a:moveTo>
                <a:lnTo>
                  <a:pt x="12404637" y="0"/>
                </a:lnTo>
                <a:lnTo>
                  <a:pt x="12404637" y="8269758"/>
                </a:lnTo>
                <a:lnTo>
                  <a:pt x="0" y="8269758"/>
                </a:lnTo>
                <a:lnTo>
                  <a:pt x="0" y="0"/>
                </a:lnTo>
                <a:close/>
              </a:path>
            </a:pathLst>
          </a:custGeom>
          <a:blipFill>
            <a:blip r:embed="rId3"/>
            <a:stretch/>
          </a:blipFill>
        </p:spPr>
        <p:txBody>
          <a:bodyPr/>
          <a:lstStyle/>
          <a:p>
            <a:pPr>
              <a:defRPr/>
            </a:pPr>
            <a:endParaRPr lang="de-DE" dirty="0"/>
          </a:p>
        </p:txBody>
      </p:sp>
      <p:sp>
        <p:nvSpPr>
          <p:cNvPr id="11" name="Freeform 11"/>
          <p:cNvSpPr/>
          <p:nvPr/>
        </p:nvSpPr>
        <p:spPr bwMode="auto">
          <a:xfrm rot="559088">
            <a:off x="9641998" y="5627917"/>
            <a:ext cx="4897570" cy="3265046"/>
          </a:xfrm>
          <a:custGeom>
            <a:avLst/>
            <a:gdLst/>
            <a:ahLst/>
            <a:cxnLst/>
            <a:rect l="l" t="t" r="r" b="b"/>
            <a:pathLst>
              <a:path w="7072325" h="4714883" extrusionOk="0">
                <a:moveTo>
                  <a:pt x="0" y="0"/>
                </a:moveTo>
                <a:lnTo>
                  <a:pt x="7072325" y="0"/>
                </a:lnTo>
                <a:lnTo>
                  <a:pt x="7072325" y="4714883"/>
                </a:lnTo>
                <a:lnTo>
                  <a:pt x="0" y="4714883"/>
                </a:lnTo>
                <a:lnTo>
                  <a:pt x="0" y="0"/>
                </a:lnTo>
                <a:close/>
              </a:path>
            </a:pathLst>
          </a:custGeom>
          <a:blipFill>
            <a:blip r:embed="rId4"/>
            <a:stretch/>
          </a:blipFill>
        </p:spPr>
        <p:txBody>
          <a:bodyPr/>
          <a:lstStyle/>
          <a:p>
            <a:pPr>
              <a:defRPr/>
            </a:pPr>
            <a:endParaRPr lang="de-DE"/>
          </a:p>
        </p:txBody>
      </p:sp>
      <p:sp>
        <p:nvSpPr>
          <p:cNvPr id="12" name="Freeform 12"/>
          <p:cNvSpPr/>
          <p:nvPr/>
        </p:nvSpPr>
        <p:spPr bwMode="auto">
          <a:xfrm>
            <a:off x="5921141" y="5883059"/>
            <a:ext cx="4714193" cy="3142796"/>
          </a:xfrm>
          <a:custGeom>
            <a:avLst/>
            <a:gdLst/>
            <a:ahLst/>
            <a:cxnLst/>
            <a:rect l="l" t="t" r="r" b="b"/>
            <a:pathLst>
              <a:path w="6005805" h="4003870" extrusionOk="0">
                <a:moveTo>
                  <a:pt x="0" y="0"/>
                </a:moveTo>
                <a:lnTo>
                  <a:pt x="6005805" y="0"/>
                </a:lnTo>
                <a:lnTo>
                  <a:pt x="6005805" y="4003870"/>
                </a:lnTo>
                <a:lnTo>
                  <a:pt x="0" y="4003870"/>
                </a:lnTo>
                <a:lnTo>
                  <a:pt x="0" y="0"/>
                </a:lnTo>
                <a:close/>
              </a:path>
            </a:pathLst>
          </a:custGeom>
          <a:blipFill>
            <a:blip r:embed="rId5"/>
            <a:stretch/>
          </a:blipFill>
        </p:spPr>
        <p:txBody>
          <a:bodyPr/>
          <a:lstStyle/>
          <a:p>
            <a:pPr>
              <a:defRPr/>
            </a:pPr>
            <a:endParaRPr lang="de-DE"/>
          </a:p>
        </p:txBody>
      </p:sp>
      <p:grpSp>
        <p:nvGrpSpPr>
          <p:cNvPr id="15" name="Group 15"/>
          <p:cNvGrpSpPr/>
          <p:nvPr/>
        </p:nvGrpSpPr>
        <p:grpSpPr bwMode="auto">
          <a:xfrm>
            <a:off x="1004888" y="5730890"/>
            <a:ext cx="4830159" cy="1093825"/>
            <a:chOff x="0" y="0"/>
            <a:chExt cx="2916221" cy="660400"/>
          </a:xfrm>
          <a:solidFill>
            <a:srgbClr val="FFFFFF">
              <a:alpha val="61176"/>
            </a:srgbClr>
          </a:solidFill>
        </p:grpSpPr>
        <p:sp>
          <p:nvSpPr>
            <p:cNvPr id="16" name="Freeform 16"/>
            <p:cNvSpPr/>
            <p:nvPr/>
          </p:nvSpPr>
          <p:spPr bwMode="auto">
            <a:xfrm>
              <a:off x="0" y="0"/>
              <a:ext cx="2916221" cy="660400"/>
            </a:xfrm>
            <a:custGeom>
              <a:avLst/>
              <a:gdLst/>
              <a:ahLst/>
              <a:cxnLst/>
              <a:rect l="l" t="t" r="r" b="b"/>
              <a:pathLst>
                <a:path w="2916221" h="660400" extrusionOk="0">
                  <a:moveTo>
                    <a:pt x="2791761" y="660400"/>
                  </a:moveTo>
                  <a:lnTo>
                    <a:pt x="124460" y="660400"/>
                  </a:lnTo>
                  <a:cubicBezTo>
                    <a:pt x="55880" y="660400"/>
                    <a:pt x="0" y="604520"/>
                    <a:pt x="0" y="535940"/>
                  </a:cubicBezTo>
                  <a:lnTo>
                    <a:pt x="0" y="124460"/>
                  </a:lnTo>
                  <a:cubicBezTo>
                    <a:pt x="0" y="55880"/>
                    <a:pt x="55880" y="0"/>
                    <a:pt x="124460" y="0"/>
                  </a:cubicBezTo>
                  <a:lnTo>
                    <a:pt x="2791761" y="0"/>
                  </a:lnTo>
                  <a:cubicBezTo>
                    <a:pt x="2860341" y="0"/>
                    <a:pt x="2916221" y="55880"/>
                    <a:pt x="2916221" y="124460"/>
                  </a:cubicBezTo>
                  <a:lnTo>
                    <a:pt x="2916221" y="535940"/>
                  </a:lnTo>
                  <a:cubicBezTo>
                    <a:pt x="2916221" y="604520"/>
                    <a:pt x="2860341" y="660400"/>
                    <a:pt x="2791761" y="660400"/>
                  </a:cubicBezTo>
                  <a:close/>
                </a:path>
              </a:pathLst>
            </a:custGeom>
            <a:grpFill/>
            <a:ln w="19050">
              <a:solidFill>
                <a:srgbClr val="70AD47"/>
              </a:solidFill>
            </a:ln>
          </p:spPr>
          <p:txBody>
            <a:bodyPr/>
            <a:lstStyle/>
            <a:p>
              <a:pPr>
                <a:defRPr/>
              </a:pPr>
              <a:endParaRPr lang="de-DE"/>
            </a:p>
          </p:txBody>
        </p:sp>
      </p:grpSp>
      <p:sp>
        <p:nvSpPr>
          <p:cNvPr id="17" name="Freeform 17"/>
          <p:cNvSpPr/>
          <p:nvPr/>
        </p:nvSpPr>
        <p:spPr bwMode="auto">
          <a:xfrm rot="316415">
            <a:off x="498709" y="490863"/>
            <a:ext cx="4152389" cy="2338057"/>
          </a:xfrm>
          <a:custGeom>
            <a:avLst/>
            <a:gdLst/>
            <a:ahLst/>
            <a:cxnLst/>
            <a:rect l="l" t="t" r="r" b="b"/>
            <a:pathLst>
              <a:path w="6725829" h="3787066" extrusionOk="0">
                <a:moveTo>
                  <a:pt x="0" y="0"/>
                </a:moveTo>
                <a:lnTo>
                  <a:pt x="6725829" y="0"/>
                </a:lnTo>
                <a:lnTo>
                  <a:pt x="6725829" y="3787066"/>
                </a:lnTo>
                <a:lnTo>
                  <a:pt x="0" y="3787066"/>
                </a:lnTo>
                <a:lnTo>
                  <a:pt x="0" y="0"/>
                </a:lnTo>
                <a:close/>
              </a:path>
            </a:pathLst>
          </a:custGeom>
          <a:blipFill>
            <a:blip r:embed="rId6"/>
            <a:stretch/>
          </a:blipFill>
        </p:spPr>
        <p:txBody>
          <a:bodyPr/>
          <a:lstStyle/>
          <a:p>
            <a:pPr>
              <a:defRPr/>
            </a:pPr>
            <a:endParaRPr lang="de-DE"/>
          </a:p>
        </p:txBody>
      </p:sp>
      <p:sp>
        <p:nvSpPr>
          <p:cNvPr id="31" name="TextBox 31"/>
          <p:cNvSpPr txBox="1"/>
          <p:nvPr/>
        </p:nvSpPr>
        <p:spPr bwMode="auto">
          <a:xfrm>
            <a:off x="1067448" y="6066911"/>
            <a:ext cx="4705038" cy="421782"/>
          </a:xfrm>
          <a:prstGeom prst="rect">
            <a:avLst/>
          </a:prstGeom>
        </p:spPr>
        <p:txBody>
          <a:bodyPr wrap="square" lIns="0" tIns="0" rIns="0" bIns="0" rtlCol="0" anchor="t">
            <a:spAutoFit/>
          </a:bodyPr>
          <a:lstStyle/>
          <a:p>
            <a:pPr algn="ctr">
              <a:lnSpc>
                <a:spcPts val="3362"/>
              </a:lnSpc>
              <a:defRPr/>
            </a:pPr>
            <a:r>
              <a:rPr lang="de-DE" sz="2800" b="1" dirty="0">
                <a:latin typeface="Calibri Light" panose="020F0302020204030204" pitchFamily="34" charset="0"/>
                <a:cs typeface="Calibri Light" panose="020F0302020204030204" pitchFamily="34" charset="0"/>
              </a:rPr>
              <a:t>Zerlegen eines </a:t>
            </a:r>
            <a:r>
              <a:rPr lang="de-DE" sz="2800" b="1" dirty="0" err="1">
                <a:latin typeface="Calibri Light" panose="020F0302020204030204" pitchFamily="34" charset="0"/>
                <a:cs typeface="Calibri Light" panose="020F0302020204030204" pitchFamily="34" charset="0"/>
              </a:rPr>
              <a:t>Fairphones</a:t>
            </a:r>
            <a:endParaRPr lang="de-DE" sz="2800" b="1" dirty="0">
              <a:latin typeface="Calibri Light" panose="020F0302020204030204" pitchFamily="34" charset="0"/>
              <a:cs typeface="Calibri Light" panose="020F0302020204030204" pitchFamily="34" charset="0"/>
            </a:endParaRPr>
          </a:p>
        </p:txBody>
      </p:sp>
      <p:sp>
        <p:nvSpPr>
          <p:cNvPr id="33" name="TextBox 33"/>
          <p:cNvSpPr txBox="1"/>
          <p:nvPr/>
        </p:nvSpPr>
        <p:spPr bwMode="auto">
          <a:xfrm>
            <a:off x="3584674" y="922091"/>
            <a:ext cx="7041952" cy="1393778"/>
          </a:xfrm>
          <a:prstGeom prst="rect">
            <a:avLst/>
          </a:prstGeom>
        </p:spPr>
        <p:txBody>
          <a:bodyPr wrap="square" lIns="0" tIns="0" rIns="0" bIns="0" rtlCol="0" anchor="t">
            <a:spAutoFit/>
          </a:bodyPr>
          <a:lstStyle/>
          <a:p>
            <a:pPr algn="ctr">
              <a:lnSpc>
                <a:spcPts val="7372"/>
              </a:lnSpc>
              <a:defRPr/>
            </a:pPr>
            <a:r>
              <a:rPr lang="de-AT" sz="7500" dirty="0" err="1">
                <a:solidFill>
                  <a:srgbClr val="09592B"/>
                </a:solidFill>
                <a:latin typeface="Calibri" panose="020F0502020204030204" pitchFamily="34" charset="0"/>
                <a:cs typeface="Calibri" panose="020F0502020204030204" pitchFamily="34" charset="0"/>
              </a:rPr>
              <a:t>Unblack</a:t>
            </a:r>
            <a:r>
              <a:rPr lang="de-AT" sz="7500" dirty="0">
                <a:solidFill>
                  <a:srgbClr val="09592B"/>
                </a:solidFill>
                <a:latin typeface="Calibri" panose="020F0502020204030204" pitchFamily="34" charset="0"/>
                <a:cs typeface="Calibri" panose="020F0502020204030204" pitchFamily="34" charset="0"/>
              </a:rPr>
              <a:t> </a:t>
            </a:r>
            <a:r>
              <a:rPr lang="de-AT" sz="7500" dirty="0" err="1">
                <a:solidFill>
                  <a:srgbClr val="09592B"/>
                </a:solidFill>
                <a:latin typeface="Calibri" panose="020F0502020204030204" pitchFamily="34" charset="0"/>
                <a:cs typeface="Calibri" panose="020F0502020204030204" pitchFamily="34" charset="0"/>
              </a:rPr>
              <a:t>the</a:t>
            </a:r>
            <a:r>
              <a:rPr lang="de-AT" sz="7500" dirty="0">
                <a:solidFill>
                  <a:srgbClr val="09592B"/>
                </a:solidFill>
                <a:latin typeface="Calibri" panose="020F0502020204030204" pitchFamily="34" charset="0"/>
                <a:cs typeface="Calibri" panose="020F0502020204030204" pitchFamily="34" charset="0"/>
              </a:rPr>
              <a:t> Box!</a:t>
            </a:r>
            <a:endParaRPr sz="7500" dirty="0">
              <a:latin typeface="Calibri" panose="020F0502020204030204" pitchFamily="34" charset="0"/>
              <a:cs typeface="Calibri" panose="020F0502020204030204" pitchFamily="34" charset="0"/>
            </a:endParaRPr>
          </a:p>
          <a:p>
            <a:pPr algn="ctr">
              <a:lnSpc>
                <a:spcPts val="3410"/>
              </a:lnSpc>
              <a:defRPr/>
            </a:pPr>
            <a:r>
              <a:rPr lang="en-US" sz="3500" dirty="0">
                <a:solidFill>
                  <a:srgbClr val="09592B"/>
                </a:solidFill>
                <a:latin typeface="Calibri" panose="020F0502020204030204" pitchFamily="34" charset="0"/>
                <a:cs typeface="Calibri" panose="020F0502020204030204" pitchFamily="34" charset="0"/>
              </a:rPr>
              <a:t>BAUTEILE EINES SMARTPHONES</a:t>
            </a:r>
            <a:endParaRPr dirty="0">
              <a:latin typeface="Calibri" panose="020F0502020204030204" pitchFamily="34" charset="0"/>
              <a:cs typeface="Calibri" panose="020F0502020204030204" pitchFamily="34" charset="0"/>
            </a:endParaRPr>
          </a:p>
        </p:txBody>
      </p:sp>
      <p:grpSp>
        <p:nvGrpSpPr>
          <p:cNvPr id="13" name="Group 13"/>
          <p:cNvGrpSpPr/>
          <p:nvPr/>
        </p:nvGrpSpPr>
        <p:grpSpPr bwMode="auto">
          <a:xfrm>
            <a:off x="1028422" y="7040527"/>
            <a:ext cx="4830159" cy="2060065"/>
            <a:chOff x="0" y="0"/>
            <a:chExt cx="2916221" cy="1243769"/>
          </a:xfrm>
          <a:solidFill>
            <a:srgbClr val="FFFFFF">
              <a:alpha val="61176"/>
            </a:srgbClr>
          </a:solidFill>
        </p:grpSpPr>
        <p:sp>
          <p:nvSpPr>
            <p:cNvPr id="14" name="Freeform 14"/>
            <p:cNvSpPr/>
            <p:nvPr/>
          </p:nvSpPr>
          <p:spPr bwMode="auto">
            <a:xfrm>
              <a:off x="0" y="0"/>
              <a:ext cx="2916221" cy="1243769"/>
            </a:xfrm>
            <a:custGeom>
              <a:avLst/>
              <a:gdLst/>
              <a:ahLst/>
              <a:cxnLst/>
              <a:rect l="l" t="t" r="r" b="b"/>
              <a:pathLst>
                <a:path w="2916221" h="1453691" extrusionOk="0">
                  <a:moveTo>
                    <a:pt x="2791761" y="1453691"/>
                  </a:moveTo>
                  <a:lnTo>
                    <a:pt x="124460" y="1453691"/>
                  </a:lnTo>
                  <a:cubicBezTo>
                    <a:pt x="55880" y="1453691"/>
                    <a:pt x="0" y="1397811"/>
                    <a:pt x="0" y="1329231"/>
                  </a:cubicBezTo>
                  <a:lnTo>
                    <a:pt x="0" y="124460"/>
                  </a:lnTo>
                  <a:cubicBezTo>
                    <a:pt x="0" y="55880"/>
                    <a:pt x="55880" y="0"/>
                    <a:pt x="124460" y="0"/>
                  </a:cubicBezTo>
                  <a:lnTo>
                    <a:pt x="2791761" y="0"/>
                  </a:lnTo>
                  <a:cubicBezTo>
                    <a:pt x="2860341" y="0"/>
                    <a:pt x="2916221" y="55880"/>
                    <a:pt x="2916221" y="124460"/>
                  </a:cubicBezTo>
                  <a:lnTo>
                    <a:pt x="2916221" y="1329231"/>
                  </a:lnTo>
                  <a:cubicBezTo>
                    <a:pt x="2916221" y="1397811"/>
                    <a:pt x="2860341" y="1453691"/>
                    <a:pt x="2791761" y="1453691"/>
                  </a:cubicBezTo>
                  <a:close/>
                </a:path>
              </a:pathLst>
            </a:custGeom>
            <a:grpFill/>
            <a:ln w="19050">
              <a:solidFill>
                <a:srgbClr val="70AD47"/>
              </a:solidFill>
            </a:ln>
          </p:spPr>
          <p:txBody>
            <a:bodyPr/>
            <a:lstStyle/>
            <a:p>
              <a:pPr>
                <a:defRPr/>
              </a:pPr>
              <a:endParaRPr lang="de-DE" dirty="0"/>
            </a:p>
          </p:txBody>
        </p:sp>
      </p:grpSp>
      <p:sp>
        <p:nvSpPr>
          <p:cNvPr id="30" name="TextBox 30"/>
          <p:cNvSpPr txBox="1"/>
          <p:nvPr/>
        </p:nvSpPr>
        <p:spPr bwMode="auto">
          <a:xfrm>
            <a:off x="1355186" y="7010192"/>
            <a:ext cx="4176631" cy="2154436"/>
          </a:xfrm>
          <a:prstGeom prst="rect">
            <a:avLst/>
          </a:prstGeom>
        </p:spPr>
        <p:txBody>
          <a:bodyPr wrap="square" lIns="0" tIns="0" rIns="0" bIns="0" rtlCol="0" anchor="t">
            <a:spAutoFit/>
          </a:bodyPr>
          <a:lstStyle/>
          <a:p>
            <a:pPr>
              <a:defRPr/>
            </a:pPr>
            <a:r>
              <a:rPr lang="de-DE" sz="2800" dirty="0">
                <a:latin typeface="Calibri Light" panose="020F0302020204030204" pitchFamily="34" charset="0"/>
                <a:cs typeface="Calibri Light" panose="020F0302020204030204" pitchFamily="34" charset="0"/>
              </a:rPr>
              <a:t>Seht euch die Bestandteile des Smartphones an und versuche sie zu benennen. Welche von ihnen könnt ihr erkennen?</a:t>
            </a:r>
            <a:endParaRPr sz="2800" dirty="0">
              <a:latin typeface="Calibri Light" panose="020F0302020204030204" pitchFamily="34" charset="0"/>
              <a:cs typeface="Calibri Light" panose="020F0302020204030204" pitchFamily="34" charset="0"/>
            </a:endParaRPr>
          </a:p>
        </p:txBody>
      </p:sp>
      <p:pic>
        <p:nvPicPr>
          <p:cNvPr id="7" name="Graphic 6" descr="Pencil with solid fill">
            <a:extLst>
              <a:ext uri="{FF2B5EF4-FFF2-40B4-BE49-F238E27FC236}">
                <a16:creationId xmlns:a16="http://schemas.microsoft.com/office/drawing/2014/main" id="{77810D58-5C17-693A-F167-386E3B539D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655917">
            <a:off x="4701477" y="7774719"/>
            <a:ext cx="1820131" cy="1820131"/>
          </a:xfrm>
          <a:prstGeom prst="rect">
            <a:avLst/>
          </a:prstGeom>
        </p:spPr>
      </p:pic>
      <p:sp>
        <p:nvSpPr>
          <p:cNvPr id="2" name="TextBox 1">
            <a:extLst>
              <a:ext uri="{FF2B5EF4-FFF2-40B4-BE49-F238E27FC236}">
                <a16:creationId xmlns:a16="http://schemas.microsoft.com/office/drawing/2014/main" id="{F32883E6-732C-FEF8-0646-83C156D2602C}"/>
              </a:ext>
            </a:extLst>
          </p:cNvPr>
          <p:cNvSpPr txBox="1"/>
          <p:nvPr/>
        </p:nvSpPr>
        <p:spPr bwMode="auto">
          <a:xfrm>
            <a:off x="6545818" y="19329340"/>
            <a:ext cx="1119666" cy="400110"/>
          </a:xfrm>
          <a:prstGeom prst="rect">
            <a:avLst/>
          </a:prstGeom>
          <a:noFill/>
        </p:spPr>
        <p:txBody>
          <a:bodyPr wrap="none" rtlCol="0">
            <a:spAutoFit/>
          </a:bodyPr>
          <a:lstStyle/>
          <a:p>
            <a:pPr algn="ctr"/>
            <a:r>
              <a:rPr lang="de-DE" sz="2000" dirty="0">
                <a:solidFill>
                  <a:schemeClr val="tx1">
                    <a:lumMod val="75000"/>
                    <a:lumOff val="25000"/>
                  </a:schemeClr>
                </a:solidFill>
                <a:latin typeface="Calibri" panose="020F0502020204030204" pitchFamily="34" charset="0"/>
                <a:cs typeface="Calibri" panose="020F0502020204030204" pitchFamily="34" charset="0"/>
              </a:rPr>
              <a:t>Seite 3/4</a:t>
            </a:r>
          </a:p>
        </p:txBody>
      </p:sp>
      <p:sp>
        <p:nvSpPr>
          <p:cNvPr id="3" name="TextBox 2">
            <a:extLst>
              <a:ext uri="{FF2B5EF4-FFF2-40B4-BE49-F238E27FC236}">
                <a16:creationId xmlns:a16="http://schemas.microsoft.com/office/drawing/2014/main" id="{9075F8EF-1543-8BC2-8974-194E716F55B1}"/>
              </a:ext>
            </a:extLst>
          </p:cNvPr>
          <p:cNvSpPr txBox="1"/>
          <p:nvPr/>
        </p:nvSpPr>
        <p:spPr bwMode="auto">
          <a:xfrm>
            <a:off x="9194290" y="18851543"/>
            <a:ext cx="4845560" cy="954107"/>
          </a:xfrm>
          <a:prstGeom prst="rect">
            <a:avLst/>
          </a:prstGeom>
          <a:noFill/>
        </p:spPr>
        <p:txBody>
          <a:bodyPr wrap="square" rtlCol="0">
            <a:spAutoFit/>
          </a:bodyPr>
          <a:lstStyle/>
          <a:p>
            <a:r>
              <a:rPr lang="de-DE" sz="1400" dirty="0">
                <a:solidFill>
                  <a:schemeClr val="tx1">
                    <a:lumMod val="75000"/>
                    <a:lumOff val="25000"/>
                  </a:schemeClr>
                </a:solidFill>
                <a:latin typeface="Calibri" panose="020F0502020204030204" pitchFamily="34" charset="0"/>
                <a:cs typeface="Calibri" panose="020F0502020204030204" pitchFamily="34" charset="0"/>
              </a:rPr>
              <a:t>basierend auf Materialien von </a:t>
            </a:r>
            <a:r>
              <a:rPr lang="de-DE" sz="1400" dirty="0" err="1">
                <a:solidFill>
                  <a:schemeClr val="tx1">
                    <a:lumMod val="75000"/>
                    <a:lumOff val="25000"/>
                  </a:schemeClr>
                </a:solidFill>
                <a:latin typeface="Calibri" panose="020F0502020204030204" pitchFamily="34" charset="0"/>
                <a:cs typeface="Calibri" panose="020F0502020204030204" pitchFamily="34" charset="0"/>
              </a:rPr>
              <a:t>Szucsich</a:t>
            </a:r>
            <a:r>
              <a:rPr lang="de-DE" sz="1400" dirty="0">
                <a:solidFill>
                  <a:schemeClr val="tx1">
                    <a:lumMod val="75000"/>
                    <a:lumOff val="25000"/>
                  </a:schemeClr>
                </a:solidFill>
                <a:latin typeface="Calibri" panose="020F0502020204030204" pitchFamily="34" charset="0"/>
                <a:cs typeface="Calibri" panose="020F0502020204030204" pitchFamily="34" charset="0"/>
              </a:rPr>
              <a:t> (PH Wien, 2024) im EU-geförderten Projekt Teacher Academy Project – Teaching </a:t>
            </a:r>
            <a:r>
              <a:rPr lang="de-DE" sz="1400" dirty="0" err="1">
                <a:solidFill>
                  <a:schemeClr val="tx1">
                    <a:lumMod val="75000"/>
                    <a:lumOff val="25000"/>
                  </a:schemeClr>
                </a:solidFill>
                <a:latin typeface="Calibri" panose="020F0502020204030204" pitchFamily="34" charset="0"/>
                <a:cs typeface="Calibri" panose="020F0502020204030204" pitchFamily="34" charset="0"/>
              </a:rPr>
              <a:t>Sustainability</a:t>
            </a:r>
            <a:r>
              <a:rPr lang="de-DE" sz="1400" dirty="0">
                <a:solidFill>
                  <a:schemeClr val="tx1">
                    <a:lumMod val="75000"/>
                    <a:lumOff val="25000"/>
                  </a:schemeClr>
                </a:solidFill>
                <a:latin typeface="Calibri" panose="020F0502020204030204" pitchFamily="34" charset="0"/>
                <a:cs typeface="Calibri" panose="020F0502020204030204" pitchFamily="34" charset="0"/>
              </a:rPr>
              <a:t> (TAP-TS).</a:t>
            </a:r>
            <a:br>
              <a:rPr lang="de-DE" sz="1400" dirty="0">
                <a:solidFill>
                  <a:schemeClr val="tx1">
                    <a:lumMod val="75000"/>
                    <a:lumOff val="25000"/>
                  </a:schemeClr>
                </a:solidFill>
                <a:latin typeface="Calibri" panose="020F0502020204030204" pitchFamily="34" charset="0"/>
                <a:cs typeface="Calibri" panose="020F0502020204030204" pitchFamily="34" charset="0"/>
              </a:rPr>
            </a:br>
            <a:r>
              <a:rPr lang="de-DE" sz="1400" dirty="0">
                <a:solidFill>
                  <a:schemeClr val="tx1">
                    <a:lumMod val="75000"/>
                    <a:lumOff val="25000"/>
                  </a:schemeClr>
                </a:solidFill>
                <a:latin typeface="Calibri" panose="020F0502020204030204" pitchFamily="34" charset="0"/>
                <a:cs typeface="Calibri" panose="020F0502020204030204" pitchFamily="34" charset="0"/>
              </a:rPr>
              <a:t>Bildquelle: Petra </a:t>
            </a:r>
            <a:r>
              <a:rPr lang="de-DE" sz="1400" dirty="0" err="1">
                <a:solidFill>
                  <a:schemeClr val="tx1">
                    <a:lumMod val="75000"/>
                    <a:lumOff val="25000"/>
                  </a:schemeClr>
                </a:solidFill>
                <a:latin typeface="Calibri" panose="020F0502020204030204" pitchFamily="34" charset="0"/>
                <a:cs typeface="Calibri" panose="020F0502020204030204" pitchFamily="34" charset="0"/>
              </a:rPr>
              <a:t>Szucsich</a:t>
            </a:r>
            <a:endParaRPr lang="de-DE" sz="1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F42465C-F6AE-44CD-3167-53CA925D7D16}"/>
              </a:ext>
            </a:extLst>
          </p:cNvPr>
          <p:cNvSpPr txBox="1"/>
          <p:nvPr/>
        </p:nvSpPr>
        <p:spPr>
          <a:xfrm>
            <a:off x="1637760" y="2850731"/>
            <a:ext cx="10954290" cy="2485787"/>
          </a:xfrm>
          <a:prstGeom prst="roundRect">
            <a:avLst/>
          </a:prstGeom>
          <a:solidFill>
            <a:srgbClr val="FFFFFF">
              <a:alpha val="61176"/>
            </a:srgbClr>
          </a:solidFill>
          <a:ln w="19050">
            <a:solidFill>
              <a:srgbClr val="70AD47"/>
            </a:solidFill>
          </a:ln>
        </p:spPr>
        <p:txBody>
          <a:bodyPr wrap="square" rtlCol="0">
            <a:spAutoFit/>
          </a:bodyPr>
          <a:lstStyle/>
          <a:p>
            <a:r>
              <a:rPr lang="de-DE" sz="2800" b="1" dirty="0">
                <a:latin typeface="Calibri" panose="020F0502020204030204" pitchFamily="34" charset="0"/>
                <a:cs typeface="Calibri" panose="020F0502020204030204" pitchFamily="34" charset="0"/>
              </a:rPr>
              <a:t>Deine Aufgabe: </a:t>
            </a:r>
            <a:r>
              <a:rPr lang="de-DE" sz="2800" dirty="0">
                <a:solidFill>
                  <a:srgbClr val="000000"/>
                </a:solidFill>
                <a:latin typeface="Calibri Light" panose="020F0302020204030204" pitchFamily="34" charset="0"/>
                <a:cs typeface="Calibri Light" panose="020F0302020204030204" pitchFamily="34" charset="0"/>
              </a:rPr>
              <a:t>Baue gemeinsam mit deinen </a:t>
            </a:r>
            <a:r>
              <a:rPr lang="de-DE" sz="2800" dirty="0" err="1">
                <a:solidFill>
                  <a:srgbClr val="000000"/>
                </a:solidFill>
                <a:latin typeface="Calibri Light" panose="020F0302020204030204" pitchFamily="34" charset="0"/>
                <a:cs typeface="Calibri Light" panose="020F0302020204030204" pitchFamily="34" charset="0"/>
              </a:rPr>
              <a:t>Kolleg:innen</a:t>
            </a:r>
            <a:r>
              <a:rPr lang="de-DE" sz="2800" dirty="0">
                <a:solidFill>
                  <a:srgbClr val="000000"/>
                </a:solidFill>
                <a:latin typeface="Calibri Light" panose="020F0302020204030204" pitchFamily="34" charset="0"/>
                <a:cs typeface="Calibri Light" panose="020F0302020204030204" pitchFamily="34" charset="0"/>
              </a:rPr>
              <a:t> ein Smartphone der Marke Fairphone auseinander und diskutiert darüber: Was fällt euch auf? Was ist nun anders (im Vergleich zum Zerlegen eines herkömmlichen Smartphones)? Seht euch die Videos an, die sich hinter den QR-Codes verbergen.</a:t>
            </a:r>
            <a:endParaRPr lang="de-DE" sz="4400" dirty="0">
              <a:latin typeface="Calibri Light" panose="020F0302020204030204" pitchFamily="34" charset="0"/>
              <a:cs typeface="Calibri Light" panose="020F0302020204030204" pitchFamily="34" charset="0"/>
            </a:endParaRPr>
          </a:p>
        </p:txBody>
      </p:sp>
      <p:grpSp>
        <p:nvGrpSpPr>
          <p:cNvPr id="61" name="Group 60">
            <a:extLst>
              <a:ext uri="{FF2B5EF4-FFF2-40B4-BE49-F238E27FC236}">
                <a16:creationId xmlns:a16="http://schemas.microsoft.com/office/drawing/2014/main" id="{CD99C54A-D354-F208-5E7C-293E5683B28A}"/>
              </a:ext>
            </a:extLst>
          </p:cNvPr>
          <p:cNvGrpSpPr/>
          <p:nvPr/>
        </p:nvGrpSpPr>
        <p:grpSpPr>
          <a:xfrm>
            <a:off x="7551701" y="16224250"/>
            <a:ext cx="6446456" cy="2315913"/>
            <a:chOff x="7551701" y="16488999"/>
            <a:chExt cx="6446456" cy="2315913"/>
          </a:xfrm>
        </p:grpSpPr>
        <p:sp>
          <p:nvSpPr>
            <p:cNvPr id="35" name="Rectangle: Rounded Corners 34">
              <a:extLst>
                <a:ext uri="{FF2B5EF4-FFF2-40B4-BE49-F238E27FC236}">
                  <a16:creationId xmlns:a16="http://schemas.microsoft.com/office/drawing/2014/main" id="{81D23574-0EE9-19AC-E327-27F97F047FB0}"/>
                </a:ext>
              </a:extLst>
            </p:cNvPr>
            <p:cNvSpPr/>
            <p:nvPr/>
          </p:nvSpPr>
          <p:spPr>
            <a:xfrm>
              <a:off x="7551701" y="16488999"/>
              <a:ext cx="6446456" cy="2313574"/>
            </a:xfrm>
            <a:prstGeom prst="roundRect">
              <a:avLst/>
            </a:prstGeom>
            <a:solidFill>
              <a:srgbClr val="FFFFFF">
                <a:alpha val="61176"/>
              </a:srgbClr>
            </a:solidFill>
            <a:ln>
              <a:solidFill>
                <a:srgbClr val="70AD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4" name="TextBox 43">
              <a:extLst>
                <a:ext uri="{FF2B5EF4-FFF2-40B4-BE49-F238E27FC236}">
                  <a16:creationId xmlns:a16="http://schemas.microsoft.com/office/drawing/2014/main" id="{15A07F59-A110-AB0C-90FF-CB8EAA28385A}"/>
                </a:ext>
              </a:extLst>
            </p:cNvPr>
            <p:cNvSpPr txBox="1"/>
            <p:nvPr/>
          </p:nvSpPr>
          <p:spPr>
            <a:xfrm>
              <a:off x="7569243" y="16615503"/>
              <a:ext cx="6281271" cy="523220"/>
            </a:xfrm>
            <a:prstGeom prst="rect">
              <a:avLst/>
            </a:prstGeom>
            <a:noFill/>
          </p:spPr>
          <p:txBody>
            <a:bodyPr wrap="none" rtlCol="0">
              <a:spAutoFit/>
            </a:bodyPr>
            <a:lstStyle/>
            <a:p>
              <a:r>
                <a:rPr lang="de-DE" sz="2800" b="1" dirty="0">
                  <a:latin typeface="Calibri" panose="020F0502020204030204" pitchFamily="34" charset="0"/>
                  <a:cs typeface="Calibri" panose="020F0502020204030204" pitchFamily="34" charset="0"/>
                </a:rPr>
                <a:t>Informationen zum Thema Urban Mining</a:t>
              </a:r>
            </a:p>
          </p:txBody>
        </p:sp>
        <p:grpSp>
          <p:nvGrpSpPr>
            <p:cNvPr id="58" name="Group 57">
              <a:extLst>
                <a:ext uri="{FF2B5EF4-FFF2-40B4-BE49-F238E27FC236}">
                  <a16:creationId xmlns:a16="http://schemas.microsoft.com/office/drawing/2014/main" id="{FECFEABF-EF2C-2445-382F-26AA22E9AB6E}"/>
                </a:ext>
              </a:extLst>
            </p:cNvPr>
            <p:cNvGrpSpPr/>
            <p:nvPr/>
          </p:nvGrpSpPr>
          <p:grpSpPr>
            <a:xfrm>
              <a:off x="7932249" y="17214850"/>
              <a:ext cx="2435601" cy="1425732"/>
              <a:chOff x="7932249" y="17214850"/>
              <a:chExt cx="2435601" cy="1425732"/>
            </a:xfrm>
          </p:grpSpPr>
          <p:grpSp>
            <p:nvGrpSpPr>
              <p:cNvPr id="57" name="Group 56">
                <a:extLst>
                  <a:ext uri="{FF2B5EF4-FFF2-40B4-BE49-F238E27FC236}">
                    <a16:creationId xmlns:a16="http://schemas.microsoft.com/office/drawing/2014/main" id="{8898A5AC-EF66-EA5C-5861-581484E9EF75}"/>
                  </a:ext>
                </a:extLst>
              </p:cNvPr>
              <p:cNvGrpSpPr/>
              <p:nvPr/>
            </p:nvGrpSpPr>
            <p:grpSpPr>
              <a:xfrm>
                <a:off x="7932249" y="17214850"/>
                <a:ext cx="2435601" cy="900000"/>
                <a:chOff x="7932249" y="17214850"/>
                <a:chExt cx="2435601" cy="900000"/>
              </a:xfrm>
            </p:grpSpPr>
            <p:pic>
              <p:nvPicPr>
                <p:cNvPr id="47" name="Graphic 46" descr="Video camera with solid fill">
                  <a:extLst>
                    <a:ext uri="{FF2B5EF4-FFF2-40B4-BE49-F238E27FC236}">
                      <a16:creationId xmlns:a16="http://schemas.microsoft.com/office/drawing/2014/main" id="{7B8C48BD-2E35-799F-AF45-E00E33F98C6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67740" y="17445731"/>
                  <a:ext cx="400110" cy="400110"/>
                </a:xfrm>
                <a:prstGeom prst="rect">
                  <a:avLst/>
                </a:prstGeom>
              </p:spPr>
            </p:pic>
            <p:pic>
              <p:nvPicPr>
                <p:cNvPr id="43" name="Picture 42">
                  <a:extLst>
                    <a:ext uri="{FF2B5EF4-FFF2-40B4-BE49-F238E27FC236}">
                      <a16:creationId xmlns:a16="http://schemas.microsoft.com/office/drawing/2014/main" id="{F91C2B0D-9717-7D4E-C6BE-693D2BC01CF3}"/>
                    </a:ext>
                  </a:extLst>
                </p:cNvPr>
                <p:cNvPicPr>
                  <a:picLocks noChangeAspect="1"/>
                </p:cNvPicPr>
                <p:nvPr/>
              </p:nvPicPr>
              <p:blipFill>
                <a:blip r:embed="rId11"/>
                <a:stretch>
                  <a:fillRect/>
                </a:stretch>
              </p:blipFill>
              <p:spPr>
                <a:xfrm>
                  <a:off x="9467850" y="17214850"/>
                  <a:ext cx="900000" cy="900000"/>
                </a:xfrm>
                <a:prstGeom prst="rect">
                  <a:avLst/>
                </a:prstGeom>
              </p:spPr>
            </p:pic>
            <p:pic>
              <p:nvPicPr>
                <p:cNvPr id="37" name="Picture 36">
                  <a:extLst>
                    <a:ext uri="{FF2B5EF4-FFF2-40B4-BE49-F238E27FC236}">
                      <a16:creationId xmlns:a16="http://schemas.microsoft.com/office/drawing/2014/main" id="{9D0B6EAF-D1C4-775D-2EC0-48A97557F2DF}"/>
                    </a:ext>
                  </a:extLst>
                </p:cNvPr>
                <p:cNvPicPr>
                  <a:picLocks noChangeAspect="1"/>
                </p:cNvPicPr>
                <p:nvPr/>
              </p:nvPicPr>
              <p:blipFill>
                <a:blip r:embed="rId12"/>
                <a:stretch>
                  <a:fillRect/>
                </a:stretch>
              </p:blipFill>
              <p:spPr>
                <a:xfrm>
                  <a:off x="7932249" y="17214850"/>
                  <a:ext cx="900000" cy="900000"/>
                </a:xfrm>
                <a:prstGeom prst="rect">
                  <a:avLst/>
                </a:prstGeom>
              </p:spPr>
            </p:pic>
          </p:grpSp>
          <p:sp>
            <p:nvSpPr>
              <p:cNvPr id="48" name="TextBox 47">
                <a:extLst>
                  <a:ext uri="{FF2B5EF4-FFF2-40B4-BE49-F238E27FC236}">
                    <a16:creationId xmlns:a16="http://schemas.microsoft.com/office/drawing/2014/main" id="{7A152701-10E1-EFBD-2343-C53B6933F194}"/>
                  </a:ext>
                </a:extLst>
              </p:cNvPr>
              <p:cNvSpPr txBox="1"/>
              <p:nvPr/>
            </p:nvSpPr>
            <p:spPr>
              <a:xfrm>
                <a:off x="8493953" y="18240472"/>
                <a:ext cx="1312192" cy="400110"/>
              </a:xfrm>
              <a:prstGeom prst="rect">
                <a:avLst/>
              </a:prstGeom>
              <a:noFill/>
            </p:spPr>
            <p:txBody>
              <a:bodyPr wrap="square" rtlCol="0">
                <a:spAutoFit/>
              </a:bodyPr>
              <a:lstStyle/>
              <a:p>
                <a:pPr algn="ctr"/>
                <a:r>
                  <a:rPr lang="de-DE" sz="2000" dirty="0">
                    <a:latin typeface="Calibri" panose="020F0502020204030204" pitchFamily="34" charset="0"/>
                    <a:cs typeface="Calibri" panose="020F0502020204030204" pitchFamily="34" charset="0"/>
                  </a:rPr>
                  <a:t>Fairphone</a:t>
                </a:r>
              </a:p>
            </p:txBody>
          </p:sp>
        </p:grpSp>
        <p:grpSp>
          <p:nvGrpSpPr>
            <p:cNvPr id="54" name="Group 53">
              <a:extLst>
                <a:ext uri="{FF2B5EF4-FFF2-40B4-BE49-F238E27FC236}">
                  <a16:creationId xmlns:a16="http://schemas.microsoft.com/office/drawing/2014/main" id="{83A01EEA-43FC-82C7-524F-C45B1BEB70A4}"/>
                </a:ext>
              </a:extLst>
            </p:cNvPr>
            <p:cNvGrpSpPr/>
            <p:nvPr/>
          </p:nvGrpSpPr>
          <p:grpSpPr>
            <a:xfrm>
              <a:off x="10774013" y="17214850"/>
              <a:ext cx="1434851" cy="1590062"/>
              <a:chOff x="8947399" y="17214850"/>
              <a:chExt cx="1434851" cy="1590062"/>
            </a:xfrm>
          </p:grpSpPr>
          <p:pic>
            <p:nvPicPr>
              <p:cNvPr id="39" name="Picture 38">
                <a:extLst>
                  <a:ext uri="{FF2B5EF4-FFF2-40B4-BE49-F238E27FC236}">
                    <a16:creationId xmlns:a16="http://schemas.microsoft.com/office/drawing/2014/main" id="{9B29BAD7-FE8B-1DDF-2A20-91CF43BCDB61}"/>
                  </a:ext>
                </a:extLst>
              </p:cNvPr>
              <p:cNvPicPr>
                <a:picLocks noChangeAspect="1"/>
              </p:cNvPicPr>
              <p:nvPr/>
            </p:nvPicPr>
            <p:blipFill>
              <a:blip r:embed="rId13"/>
              <a:stretch>
                <a:fillRect/>
              </a:stretch>
            </p:blipFill>
            <p:spPr>
              <a:xfrm>
                <a:off x="9214824" y="17214850"/>
                <a:ext cx="900000" cy="900000"/>
              </a:xfrm>
              <a:prstGeom prst="rect">
                <a:avLst/>
              </a:prstGeom>
            </p:spPr>
          </p:pic>
          <p:sp>
            <p:nvSpPr>
              <p:cNvPr id="49" name="TextBox 48">
                <a:extLst>
                  <a:ext uri="{FF2B5EF4-FFF2-40B4-BE49-F238E27FC236}">
                    <a16:creationId xmlns:a16="http://schemas.microsoft.com/office/drawing/2014/main" id="{540D95A7-6E95-8F35-1107-12F797827D5F}"/>
                  </a:ext>
                </a:extLst>
              </p:cNvPr>
              <p:cNvSpPr txBox="1"/>
              <p:nvPr/>
            </p:nvSpPr>
            <p:spPr bwMode="auto">
              <a:xfrm>
                <a:off x="8947399" y="18097026"/>
                <a:ext cx="1434851" cy="707886"/>
              </a:xfrm>
              <a:prstGeom prst="rect">
                <a:avLst/>
              </a:prstGeom>
              <a:noFill/>
            </p:spPr>
            <p:txBody>
              <a:bodyPr wrap="square" rtlCol="0">
                <a:spAutoFit/>
              </a:bodyPr>
              <a:lstStyle/>
              <a:p>
                <a:pPr algn="ctr"/>
                <a:r>
                  <a:rPr lang="de-DE" sz="2000" dirty="0">
                    <a:latin typeface="Calibri" panose="020F0502020204030204" pitchFamily="34" charset="0"/>
                    <a:cs typeface="Calibri" panose="020F0502020204030204" pitchFamily="34" charset="0"/>
                  </a:rPr>
                  <a:t>Umwelt Bundesamt</a:t>
                </a:r>
              </a:p>
            </p:txBody>
          </p:sp>
        </p:grpSp>
        <p:grpSp>
          <p:nvGrpSpPr>
            <p:cNvPr id="53" name="Group 52">
              <a:extLst>
                <a:ext uri="{FF2B5EF4-FFF2-40B4-BE49-F238E27FC236}">
                  <a16:creationId xmlns:a16="http://schemas.microsoft.com/office/drawing/2014/main" id="{1B01E36D-C910-78AB-E82C-CAEEAFCF0A36}"/>
                </a:ext>
              </a:extLst>
            </p:cNvPr>
            <p:cNvGrpSpPr/>
            <p:nvPr/>
          </p:nvGrpSpPr>
          <p:grpSpPr>
            <a:xfrm>
              <a:off x="12615026" y="17214850"/>
              <a:ext cx="1154611" cy="1436174"/>
              <a:chOff x="10218239" y="17214850"/>
              <a:chExt cx="1154611" cy="1436174"/>
            </a:xfrm>
          </p:grpSpPr>
          <p:pic>
            <p:nvPicPr>
              <p:cNvPr id="41" name="Picture 40">
                <a:extLst>
                  <a:ext uri="{FF2B5EF4-FFF2-40B4-BE49-F238E27FC236}">
                    <a16:creationId xmlns:a16="http://schemas.microsoft.com/office/drawing/2014/main" id="{2064A816-BA25-3D70-5A2E-520D49DBC200}"/>
                  </a:ext>
                </a:extLst>
              </p:cNvPr>
              <p:cNvPicPr>
                <a:picLocks noChangeAspect="1"/>
              </p:cNvPicPr>
              <p:nvPr/>
            </p:nvPicPr>
            <p:blipFill>
              <a:blip r:embed="rId14"/>
              <a:stretch>
                <a:fillRect/>
              </a:stretch>
            </p:blipFill>
            <p:spPr>
              <a:xfrm>
                <a:off x="10345544" y="17214850"/>
                <a:ext cx="900000" cy="900000"/>
              </a:xfrm>
              <a:prstGeom prst="rect">
                <a:avLst/>
              </a:prstGeom>
            </p:spPr>
          </p:pic>
          <p:sp>
            <p:nvSpPr>
              <p:cNvPr id="52" name="TextBox 51">
                <a:extLst>
                  <a:ext uri="{FF2B5EF4-FFF2-40B4-BE49-F238E27FC236}">
                    <a16:creationId xmlns:a16="http://schemas.microsoft.com/office/drawing/2014/main" id="{1BB72177-9E46-B0A6-02DE-F74E30F4C2B8}"/>
                  </a:ext>
                </a:extLst>
              </p:cNvPr>
              <p:cNvSpPr txBox="1"/>
              <p:nvPr/>
            </p:nvSpPr>
            <p:spPr bwMode="auto">
              <a:xfrm>
                <a:off x="10218239" y="18250914"/>
                <a:ext cx="1154611" cy="400110"/>
              </a:xfrm>
              <a:prstGeom prst="rect">
                <a:avLst/>
              </a:prstGeom>
              <a:noFill/>
            </p:spPr>
            <p:txBody>
              <a:bodyPr wrap="square" rtlCol="0">
                <a:spAutoFit/>
              </a:bodyPr>
              <a:lstStyle/>
              <a:p>
                <a:pPr algn="ctr"/>
                <a:r>
                  <a:rPr lang="de-DE" sz="2000" dirty="0">
                    <a:latin typeface="Calibri" panose="020F0502020204030204" pitchFamily="34" charset="0"/>
                    <a:cs typeface="Calibri" panose="020F0502020204030204" pitchFamily="34" charset="0"/>
                  </a:rPr>
                  <a:t>Die Maus</a:t>
                </a: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A019762B-BAB0-D0A0-A337-63935E9B71A1}"/>
              </a:ext>
            </a:extLst>
          </p:cNvPr>
          <p:cNvSpPr/>
          <p:nvPr/>
        </p:nvSpPr>
        <p:spPr bwMode="auto">
          <a:xfrm rot="21238196">
            <a:off x="8692315" y="11799295"/>
            <a:ext cx="5011165" cy="3405022"/>
          </a:xfrm>
          <a:custGeom>
            <a:avLst/>
            <a:gdLst>
              <a:gd name="connsiteX0" fmla="*/ 647700 w 742950"/>
              <a:gd name="connsiteY0" fmla="*/ 171450 h 504825"/>
              <a:gd name="connsiteX1" fmla="*/ 625793 w 742950"/>
              <a:gd name="connsiteY1" fmla="*/ 174308 h 504825"/>
              <a:gd name="connsiteX2" fmla="*/ 628650 w 742950"/>
              <a:gd name="connsiteY2" fmla="*/ 152400 h 504825"/>
              <a:gd name="connsiteX3" fmla="*/ 533400 w 742950"/>
              <a:gd name="connsiteY3" fmla="*/ 57150 h 504825"/>
              <a:gd name="connsiteX4" fmla="*/ 474345 w 742950"/>
              <a:gd name="connsiteY4" fmla="*/ 77153 h 504825"/>
              <a:gd name="connsiteX5" fmla="*/ 381000 w 742950"/>
              <a:gd name="connsiteY5" fmla="*/ 0 h 504825"/>
              <a:gd name="connsiteX6" fmla="*/ 288608 w 742950"/>
              <a:gd name="connsiteY6" fmla="*/ 71438 h 504825"/>
              <a:gd name="connsiteX7" fmla="*/ 209550 w 742950"/>
              <a:gd name="connsiteY7" fmla="*/ 28575 h 504825"/>
              <a:gd name="connsiteX8" fmla="*/ 114300 w 742950"/>
              <a:gd name="connsiteY8" fmla="*/ 123825 h 504825"/>
              <a:gd name="connsiteX9" fmla="*/ 117157 w 742950"/>
              <a:gd name="connsiteY9" fmla="*/ 145733 h 504825"/>
              <a:gd name="connsiteX10" fmla="*/ 95250 w 742950"/>
              <a:gd name="connsiteY10" fmla="*/ 142875 h 504825"/>
              <a:gd name="connsiteX11" fmla="*/ 0 w 742950"/>
              <a:gd name="connsiteY11" fmla="*/ 238125 h 504825"/>
              <a:gd name="connsiteX12" fmla="*/ 95250 w 742950"/>
              <a:gd name="connsiteY12" fmla="*/ 333375 h 504825"/>
              <a:gd name="connsiteX13" fmla="*/ 96203 w 742950"/>
              <a:gd name="connsiteY13" fmla="*/ 333375 h 504825"/>
              <a:gd name="connsiteX14" fmla="*/ 190500 w 742950"/>
              <a:gd name="connsiteY14" fmla="*/ 419100 h 504825"/>
              <a:gd name="connsiteX15" fmla="*/ 248602 w 742950"/>
              <a:gd name="connsiteY15" fmla="*/ 399098 h 504825"/>
              <a:gd name="connsiteX16" fmla="*/ 247650 w 742950"/>
              <a:gd name="connsiteY16" fmla="*/ 409575 h 504825"/>
              <a:gd name="connsiteX17" fmla="*/ 342900 w 742950"/>
              <a:gd name="connsiteY17" fmla="*/ 504825 h 504825"/>
              <a:gd name="connsiteX18" fmla="*/ 438150 w 742950"/>
              <a:gd name="connsiteY18" fmla="*/ 418148 h 504825"/>
              <a:gd name="connsiteX19" fmla="*/ 514350 w 742950"/>
              <a:gd name="connsiteY19" fmla="*/ 457200 h 504825"/>
              <a:gd name="connsiteX20" fmla="*/ 609600 w 742950"/>
              <a:gd name="connsiteY20" fmla="*/ 361950 h 504825"/>
              <a:gd name="connsiteX21" fmla="*/ 609600 w 742950"/>
              <a:gd name="connsiteY21" fmla="*/ 353378 h 504825"/>
              <a:gd name="connsiteX22" fmla="*/ 647700 w 742950"/>
              <a:gd name="connsiteY22" fmla="*/ 361950 h 504825"/>
              <a:gd name="connsiteX23" fmla="*/ 742950 w 742950"/>
              <a:gd name="connsiteY23" fmla="*/ 266700 h 504825"/>
              <a:gd name="connsiteX24" fmla="*/ 647700 w 742950"/>
              <a:gd name="connsiteY24" fmla="*/ 17145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2950" h="504825">
                <a:moveTo>
                  <a:pt x="647700" y="171450"/>
                </a:moveTo>
                <a:cubicBezTo>
                  <a:pt x="640080" y="171450"/>
                  <a:pt x="633413" y="172403"/>
                  <a:pt x="625793" y="174308"/>
                </a:cubicBezTo>
                <a:cubicBezTo>
                  <a:pt x="627698" y="167640"/>
                  <a:pt x="628650" y="160020"/>
                  <a:pt x="628650" y="152400"/>
                </a:cubicBezTo>
                <a:cubicBezTo>
                  <a:pt x="628650" y="100013"/>
                  <a:pt x="585788" y="57150"/>
                  <a:pt x="533400" y="57150"/>
                </a:cubicBezTo>
                <a:cubicBezTo>
                  <a:pt x="511493" y="57150"/>
                  <a:pt x="490538" y="64770"/>
                  <a:pt x="474345" y="77153"/>
                </a:cubicBezTo>
                <a:cubicBezTo>
                  <a:pt x="466725" y="33338"/>
                  <a:pt x="427673" y="0"/>
                  <a:pt x="381000" y="0"/>
                </a:cubicBezTo>
                <a:cubicBezTo>
                  <a:pt x="337185" y="0"/>
                  <a:pt x="300038" y="30480"/>
                  <a:pt x="288608" y="71438"/>
                </a:cubicBezTo>
                <a:cubicBezTo>
                  <a:pt x="271463" y="45720"/>
                  <a:pt x="242888" y="28575"/>
                  <a:pt x="209550" y="28575"/>
                </a:cubicBezTo>
                <a:cubicBezTo>
                  <a:pt x="157163" y="28575"/>
                  <a:pt x="114300" y="71438"/>
                  <a:pt x="114300" y="123825"/>
                </a:cubicBezTo>
                <a:cubicBezTo>
                  <a:pt x="114300" y="131445"/>
                  <a:pt x="115253" y="138113"/>
                  <a:pt x="117157" y="145733"/>
                </a:cubicBezTo>
                <a:cubicBezTo>
                  <a:pt x="109538" y="143828"/>
                  <a:pt x="102870" y="142875"/>
                  <a:pt x="95250" y="142875"/>
                </a:cubicBezTo>
                <a:cubicBezTo>
                  <a:pt x="42863" y="142875"/>
                  <a:pt x="0" y="185738"/>
                  <a:pt x="0" y="238125"/>
                </a:cubicBezTo>
                <a:cubicBezTo>
                  <a:pt x="0" y="290513"/>
                  <a:pt x="42863" y="333375"/>
                  <a:pt x="95250" y="333375"/>
                </a:cubicBezTo>
                <a:cubicBezTo>
                  <a:pt x="95250" y="333375"/>
                  <a:pt x="95250" y="333375"/>
                  <a:pt x="96203" y="333375"/>
                </a:cubicBezTo>
                <a:cubicBezTo>
                  <a:pt x="100965" y="381953"/>
                  <a:pt x="141923" y="419100"/>
                  <a:pt x="190500" y="419100"/>
                </a:cubicBezTo>
                <a:cubicBezTo>
                  <a:pt x="212408" y="419100"/>
                  <a:pt x="232410" y="411480"/>
                  <a:pt x="248602" y="399098"/>
                </a:cubicBezTo>
                <a:cubicBezTo>
                  <a:pt x="248602" y="401955"/>
                  <a:pt x="247650" y="405765"/>
                  <a:pt x="247650" y="409575"/>
                </a:cubicBezTo>
                <a:cubicBezTo>
                  <a:pt x="247650" y="461963"/>
                  <a:pt x="290513" y="504825"/>
                  <a:pt x="342900" y="504825"/>
                </a:cubicBezTo>
                <a:cubicBezTo>
                  <a:pt x="392430" y="504825"/>
                  <a:pt x="433388" y="466725"/>
                  <a:pt x="438150" y="418148"/>
                </a:cubicBezTo>
                <a:cubicBezTo>
                  <a:pt x="455295" y="441960"/>
                  <a:pt x="482918" y="457200"/>
                  <a:pt x="514350" y="457200"/>
                </a:cubicBezTo>
                <a:cubicBezTo>
                  <a:pt x="566738" y="457200"/>
                  <a:pt x="609600" y="414338"/>
                  <a:pt x="609600" y="361950"/>
                </a:cubicBezTo>
                <a:cubicBezTo>
                  <a:pt x="609600" y="359093"/>
                  <a:pt x="609600" y="356235"/>
                  <a:pt x="609600" y="353378"/>
                </a:cubicBezTo>
                <a:cubicBezTo>
                  <a:pt x="621030" y="358140"/>
                  <a:pt x="634365" y="361950"/>
                  <a:pt x="647700" y="361950"/>
                </a:cubicBezTo>
                <a:cubicBezTo>
                  <a:pt x="700088" y="361950"/>
                  <a:pt x="742950" y="319088"/>
                  <a:pt x="742950" y="266700"/>
                </a:cubicBezTo>
                <a:cubicBezTo>
                  <a:pt x="742950" y="214313"/>
                  <a:pt x="700088" y="171450"/>
                  <a:pt x="647700" y="171450"/>
                </a:cubicBezTo>
                <a:close/>
              </a:path>
            </a:pathLst>
          </a:custGeom>
          <a:solidFill>
            <a:srgbClr val="FFFFFF"/>
          </a:solidFill>
          <a:ln w="9525" cap="flat">
            <a:solidFill>
              <a:schemeClr val="bg1"/>
            </a:solidFill>
            <a:prstDash val="solid"/>
            <a:miter/>
          </a:ln>
        </p:spPr>
        <p:txBody>
          <a:bodyPr rtlCol="0" anchor="ctr"/>
          <a:lstStyle/>
          <a:p>
            <a:endParaRPr lang="de-DE" dirty="0"/>
          </a:p>
        </p:txBody>
      </p:sp>
      <p:sp>
        <p:nvSpPr>
          <p:cNvPr id="19" name="Freeform: Shape 18">
            <a:extLst>
              <a:ext uri="{FF2B5EF4-FFF2-40B4-BE49-F238E27FC236}">
                <a16:creationId xmlns:a16="http://schemas.microsoft.com/office/drawing/2014/main" id="{4F0A4FFC-0A29-4739-5D7A-3CA65DB292C2}"/>
              </a:ext>
            </a:extLst>
          </p:cNvPr>
          <p:cNvSpPr/>
          <p:nvPr/>
        </p:nvSpPr>
        <p:spPr bwMode="auto">
          <a:xfrm rot="21386256">
            <a:off x="8070625" y="3408342"/>
            <a:ext cx="5998076" cy="4581549"/>
          </a:xfrm>
          <a:custGeom>
            <a:avLst/>
            <a:gdLst>
              <a:gd name="connsiteX0" fmla="*/ 647700 w 742950"/>
              <a:gd name="connsiteY0" fmla="*/ 171450 h 504825"/>
              <a:gd name="connsiteX1" fmla="*/ 625793 w 742950"/>
              <a:gd name="connsiteY1" fmla="*/ 174308 h 504825"/>
              <a:gd name="connsiteX2" fmla="*/ 628650 w 742950"/>
              <a:gd name="connsiteY2" fmla="*/ 152400 h 504825"/>
              <a:gd name="connsiteX3" fmla="*/ 533400 w 742950"/>
              <a:gd name="connsiteY3" fmla="*/ 57150 h 504825"/>
              <a:gd name="connsiteX4" fmla="*/ 474345 w 742950"/>
              <a:gd name="connsiteY4" fmla="*/ 77153 h 504825"/>
              <a:gd name="connsiteX5" fmla="*/ 381000 w 742950"/>
              <a:gd name="connsiteY5" fmla="*/ 0 h 504825"/>
              <a:gd name="connsiteX6" fmla="*/ 288608 w 742950"/>
              <a:gd name="connsiteY6" fmla="*/ 71438 h 504825"/>
              <a:gd name="connsiteX7" fmla="*/ 209550 w 742950"/>
              <a:gd name="connsiteY7" fmla="*/ 28575 h 504825"/>
              <a:gd name="connsiteX8" fmla="*/ 114300 w 742950"/>
              <a:gd name="connsiteY8" fmla="*/ 123825 h 504825"/>
              <a:gd name="connsiteX9" fmla="*/ 117157 w 742950"/>
              <a:gd name="connsiteY9" fmla="*/ 145733 h 504825"/>
              <a:gd name="connsiteX10" fmla="*/ 95250 w 742950"/>
              <a:gd name="connsiteY10" fmla="*/ 142875 h 504825"/>
              <a:gd name="connsiteX11" fmla="*/ 0 w 742950"/>
              <a:gd name="connsiteY11" fmla="*/ 238125 h 504825"/>
              <a:gd name="connsiteX12" fmla="*/ 95250 w 742950"/>
              <a:gd name="connsiteY12" fmla="*/ 333375 h 504825"/>
              <a:gd name="connsiteX13" fmla="*/ 96203 w 742950"/>
              <a:gd name="connsiteY13" fmla="*/ 333375 h 504825"/>
              <a:gd name="connsiteX14" fmla="*/ 190500 w 742950"/>
              <a:gd name="connsiteY14" fmla="*/ 419100 h 504825"/>
              <a:gd name="connsiteX15" fmla="*/ 248602 w 742950"/>
              <a:gd name="connsiteY15" fmla="*/ 399098 h 504825"/>
              <a:gd name="connsiteX16" fmla="*/ 247650 w 742950"/>
              <a:gd name="connsiteY16" fmla="*/ 409575 h 504825"/>
              <a:gd name="connsiteX17" fmla="*/ 342900 w 742950"/>
              <a:gd name="connsiteY17" fmla="*/ 504825 h 504825"/>
              <a:gd name="connsiteX18" fmla="*/ 438150 w 742950"/>
              <a:gd name="connsiteY18" fmla="*/ 418148 h 504825"/>
              <a:gd name="connsiteX19" fmla="*/ 514350 w 742950"/>
              <a:gd name="connsiteY19" fmla="*/ 457200 h 504825"/>
              <a:gd name="connsiteX20" fmla="*/ 609600 w 742950"/>
              <a:gd name="connsiteY20" fmla="*/ 361950 h 504825"/>
              <a:gd name="connsiteX21" fmla="*/ 609600 w 742950"/>
              <a:gd name="connsiteY21" fmla="*/ 353378 h 504825"/>
              <a:gd name="connsiteX22" fmla="*/ 647700 w 742950"/>
              <a:gd name="connsiteY22" fmla="*/ 361950 h 504825"/>
              <a:gd name="connsiteX23" fmla="*/ 742950 w 742950"/>
              <a:gd name="connsiteY23" fmla="*/ 266700 h 504825"/>
              <a:gd name="connsiteX24" fmla="*/ 647700 w 742950"/>
              <a:gd name="connsiteY24" fmla="*/ 17145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2950" h="504825">
                <a:moveTo>
                  <a:pt x="647700" y="171450"/>
                </a:moveTo>
                <a:cubicBezTo>
                  <a:pt x="640080" y="171450"/>
                  <a:pt x="633413" y="172403"/>
                  <a:pt x="625793" y="174308"/>
                </a:cubicBezTo>
                <a:cubicBezTo>
                  <a:pt x="627698" y="167640"/>
                  <a:pt x="628650" y="160020"/>
                  <a:pt x="628650" y="152400"/>
                </a:cubicBezTo>
                <a:cubicBezTo>
                  <a:pt x="628650" y="100013"/>
                  <a:pt x="585788" y="57150"/>
                  <a:pt x="533400" y="57150"/>
                </a:cubicBezTo>
                <a:cubicBezTo>
                  <a:pt x="511493" y="57150"/>
                  <a:pt x="490538" y="64770"/>
                  <a:pt x="474345" y="77153"/>
                </a:cubicBezTo>
                <a:cubicBezTo>
                  <a:pt x="466725" y="33338"/>
                  <a:pt x="427673" y="0"/>
                  <a:pt x="381000" y="0"/>
                </a:cubicBezTo>
                <a:cubicBezTo>
                  <a:pt x="337185" y="0"/>
                  <a:pt x="300038" y="30480"/>
                  <a:pt x="288608" y="71438"/>
                </a:cubicBezTo>
                <a:cubicBezTo>
                  <a:pt x="271463" y="45720"/>
                  <a:pt x="242888" y="28575"/>
                  <a:pt x="209550" y="28575"/>
                </a:cubicBezTo>
                <a:cubicBezTo>
                  <a:pt x="157163" y="28575"/>
                  <a:pt x="114300" y="71438"/>
                  <a:pt x="114300" y="123825"/>
                </a:cubicBezTo>
                <a:cubicBezTo>
                  <a:pt x="114300" y="131445"/>
                  <a:pt x="115253" y="138113"/>
                  <a:pt x="117157" y="145733"/>
                </a:cubicBezTo>
                <a:cubicBezTo>
                  <a:pt x="109538" y="143828"/>
                  <a:pt x="102870" y="142875"/>
                  <a:pt x="95250" y="142875"/>
                </a:cubicBezTo>
                <a:cubicBezTo>
                  <a:pt x="42863" y="142875"/>
                  <a:pt x="0" y="185738"/>
                  <a:pt x="0" y="238125"/>
                </a:cubicBezTo>
                <a:cubicBezTo>
                  <a:pt x="0" y="290513"/>
                  <a:pt x="42863" y="333375"/>
                  <a:pt x="95250" y="333375"/>
                </a:cubicBezTo>
                <a:cubicBezTo>
                  <a:pt x="95250" y="333375"/>
                  <a:pt x="95250" y="333375"/>
                  <a:pt x="96203" y="333375"/>
                </a:cubicBezTo>
                <a:cubicBezTo>
                  <a:pt x="100965" y="381953"/>
                  <a:pt x="141923" y="419100"/>
                  <a:pt x="190500" y="419100"/>
                </a:cubicBezTo>
                <a:cubicBezTo>
                  <a:pt x="212408" y="419100"/>
                  <a:pt x="232410" y="411480"/>
                  <a:pt x="248602" y="399098"/>
                </a:cubicBezTo>
                <a:cubicBezTo>
                  <a:pt x="248602" y="401955"/>
                  <a:pt x="247650" y="405765"/>
                  <a:pt x="247650" y="409575"/>
                </a:cubicBezTo>
                <a:cubicBezTo>
                  <a:pt x="247650" y="461963"/>
                  <a:pt x="290513" y="504825"/>
                  <a:pt x="342900" y="504825"/>
                </a:cubicBezTo>
                <a:cubicBezTo>
                  <a:pt x="392430" y="504825"/>
                  <a:pt x="433388" y="466725"/>
                  <a:pt x="438150" y="418148"/>
                </a:cubicBezTo>
                <a:cubicBezTo>
                  <a:pt x="455295" y="441960"/>
                  <a:pt x="482918" y="457200"/>
                  <a:pt x="514350" y="457200"/>
                </a:cubicBezTo>
                <a:cubicBezTo>
                  <a:pt x="566738" y="457200"/>
                  <a:pt x="609600" y="414338"/>
                  <a:pt x="609600" y="361950"/>
                </a:cubicBezTo>
                <a:cubicBezTo>
                  <a:pt x="609600" y="359093"/>
                  <a:pt x="609600" y="356235"/>
                  <a:pt x="609600" y="353378"/>
                </a:cubicBezTo>
                <a:cubicBezTo>
                  <a:pt x="621030" y="358140"/>
                  <a:pt x="634365" y="361950"/>
                  <a:pt x="647700" y="361950"/>
                </a:cubicBezTo>
                <a:cubicBezTo>
                  <a:pt x="700088" y="361950"/>
                  <a:pt x="742950" y="319088"/>
                  <a:pt x="742950" y="266700"/>
                </a:cubicBezTo>
                <a:cubicBezTo>
                  <a:pt x="742950" y="214313"/>
                  <a:pt x="700088" y="171450"/>
                  <a:pt x="647700" y="171450"/>
                </a:cubicBezTo>
                <a:close/>
              </a:path>
            </a:pathLst>
          </a:custGeom>
          <a:solidFill>
            <a:srgbClr val="FFFFFF"/>
          </a:solidFill>
          <a:ln w="9525" cap="flat">
            <a:solidFill>
              <a:schemeClr val="bg1"/>
            </a:solidFill>
            <a:prstDash val="solid"/>
            <a:miter/>
          </a:ln>
        </p:spPr>
        <p:txBody>
          <a:bodyPr rtlCol="0" anchor="ctr"/>
          <a:lstStyle/>
          <a:p>
            <a:endParaRPr lang="de-DE" dirty="0"/>
          </a:p>
        </p:txBody>
      </p:sp>
      <p:sp>
        <p:nvSpPr>
          <p:cNvPr id="20" name="Freeform: Shape 19">
            <a:extLst>
              <a:ext uri="{FF2B5EF4-FFF2-40B4-BE49-F238E27FC236}">
                <a16:creationId xmlns:a16="http://schemas.microsoft.com/office/drawing/2014/main" id="{3A2238AB-68DD-51DC-2F7E-DB851D0CB0E7}"/>
              </a:ext>
            </a:extLst>
          </p:cNvPr>
          <p:cNvSpPr/>
          <p:nvPr/>
        </p:nvSpPr>
        <p:spPr bwMode="auto">
          <a:xfrm rot="21238196">
            <a:off x="625287" y="4973357"/>
            <a:ext cx="5904524" cy="4599122"/>
          </a:xfrm>
          <a:custGeom>
            <a:avLst/>
            <a:gdLst>
              <a:gd name="connsiteX0" fmla="*/ 647700 w 742950"/>
              <a:gd name="connsiteY0" fmla="*/ 171450 h 504825"/>
              <a:gd name="connsiteX1" fmla="*/ 625793 w 742950"/>
              <a:gd name="connsiteY1" fmla="*/ 174308 h 504825"/>
              <a:gd name="connsiteX2" fmla="*/ 628650 w 742950"/>
              <a:gd name="connsiteY2" fmla="*/ 152400 h 504825"/>
              <a:gd name="connsiteX3" fmla="*/ 533400 w 742950"/>
              <a:gd name="connsiteY3" fmla="*/ 57150 h 504825"/>
              <a:gd name="connsiteX4" fmla="*/ 474345 w 742950"/>
              <a:gd name="connsiteY4" fmla="*/ 77153 h 504825"/>
              <a:gd name="connsiteX5" fmla="*/ 381000 w 742950"/>
              <a:gd name="connsiteY5" fmla="*/ 0 h 504825"/>
              <a:gd name="connsiteX6" fmla="*/ 288608 w 742950"/>
              <a:gd name="connsiteY6" fmla="*/ 71438 h 504825"/>
              <a:gd name="connsiteX7" fmla="*/ 209550 w 742950"/>
              <a:gd name="connsiteY7" fmla="*/ 28575 h 504825"/>
              <a:gd name="connsiteX8" fmla="*/ 114300 w 742950"/>
              <a:gd name="connsiteY8" fmla="*/ 123825 h 504825"/>
              <a:gd name="connsiteX9" fmla="*/ 117157 w 742950"/>
              <a:gd name="connsiteY9" fmla="*/ 145733 h 504825"/>
              <a:gd name="connsiteX10" fmla="*/ 95250 w 742950"/>
              <a:gd name="connsiteY10" fmla="*/ 142875 h 504825"/>
              <a:gd name="connsiteX11" fmla="*/ 0 w 742950"/>
              <a:gd name="connsiteY11" fmla="*/ 238125 h 504825"/>
              <a:gd name="connsiteX12" fmla="*/ 95250 w 742950"/>
              <a:gd name="connsiteY12" fmla="*/ 333375 h 504825"/>
              <a:gd name="connsiteX13" fmla="*/ 96203 w 742950"/>
              <a:gd name="connsiteY13" fmla="*/ 333375 h 504825"/>
              <a:gd name="connsiteX14" fmla="*/ 190500 w 742950"/>
              <a:gd name="connsiteY14" fmla="*/ 419100 h 504825"/>
              <a:gd name="connsiteX15" fmla="*/ 248602 w 742950"/>
              <a:gd name="connsiteY15" fmla="*/ 399098 h 504825"/>
              <a:gd name="connsiteX16" fmla="*/ 247650 w 742950"/>
              <a:gd name="connsiteY16" fmla="*/ 409575 h 504825"/>
              <a:gd name="connsiteX17" fmla="*/ 342900 w 742950"/>
              <a:gd name="connsiteY17" fmla="*/ 504825 h 504825"/>
              <a:gd name="connsiteX18" fmla="*/ 438150 w 742950"/>
              <a:gd name="connsiteY18" fmla="*/ 418148 h 504825"/>
              <a:gd name="connsiteX19" fmla="*/ 514350 w 742950"/>
              <a:gd name="connsiteY19" fmla="*/ 457200 h 504825"/>
              <a:gd name="connsiteX20" fmla="*/ 609600 w 742950"/>
              <a:gd name="connsiteY20" fmla="*/ 361950 h 504825"/>
              <a:gd name="connsiteX21" fmla="*/ 609600 w 742950"/>
              <a:gd name="connsiteY21" fmla="*/ 353378 h 504825"/>
              <a:gd name="connsiteX22" fmla="*/ 647700 w 742950"/>
              <a:gd name="connsiteY22" fmla="*/ 361950 h 504825"/>
              <a:gd name="connsiteX23" fmla="*/ 742950 w 742950"/>
              <a:gd name="connsiteY23" fmla="*/ 266700 h 504825"/>
              <a:gd name="connsiteX24" fmla="*/ 647700 w 742950"/>
              <a:gd name="connsiteY24" fmla="*/ 17145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2950" h="504825">
                <a:moveTo>
                  <a:pt x="647700" y="171450"/>
                </a:moveTo>
                <a:cubicBezTo>
                  <a:pt x="640080" y="171450"/>
                  <a:pt x="633413" y="172403"/>
                  <a:pt x="625793" y="174308"/>
                </a:cubicBezTo>
                <a:cubicBezTo>
                  <a:pt x="627698" y="167640"/>
                  <a:pt x="628650" y="160020"/>
                  <a:pt x="628650" y="152400"/>
                </a:cubicBezTo>
                <a:cubicBezTo>
                  <a:pt x="628650" y="100013"/>
                  <a:pt x="585788" y="57150"/>
                  <a:pt x="533400" y="57150"/>
                </a:cubicBezTo>
                <a:cubicBezTo>
                  <a:pt x="511493" y="57150"/>
                  <a:pt x="490538" y="64770"/>
                  <a:pt x="474345" y="77153"/>
                </a:cubicBezTo>
                <a:cubicBezTo>
                  <a:pt x="466725" y="33338"/>
                  <a:pt x="427673" y="0"/>
                  <a:pt x="381000" y="0"/>
                </a:cubicBezTo>
                <a:cubicBezTo>
                  <a:pt x="337185" y="0"/>
                  <a:pt x="300038" y="30480"/>
                  <a:pt x="288608" y="71438"/>
                </a:cubicBezTo>
                <a:cubicBezTo>
                  <a:pt x="271463" y="45720"/>
                  <a:pt x="242888" y="28575"/>
                  <a:pt x="209550" y="28575"/>
                </a:cubicBezTo>
                <a:cubicBezTo>
                  <a:pt x="157163" y="28575"/>
                  <a:pt x="114300" y="71438"/>
                  <a:pt x="114300" y="123825"/>
                </a:cubicBezTo>
                <a:cubicBezTo>
                  <a:pt x="114300" y="131445"/>
                  <a:pt x="115253" y="138113"/>
                  <a:pt x="117157" y="145733"/>
                </a:cubicBezTo>
                <a:cubicBezTo>
                  <a:pt x="109538" y="143828"/>
                  <a:pt x="102870" y="142875"/>
                  <a:pt x="95250" y="142875"/>
                </a:cubicBezTo>
                <a:cubicBezTo>
                  <a:pt x="42863" y="142875"/>
                  <a:pt x="0" y="185738"/>
                  <a:pt x="0" y="238125"/>
                </a:cubicBezTo>
                <a:cubicBezTo>
                  <a:pt x="0" y="290513"/>
                  <a:pt x="42863" y="333375"/>
                  <a:pt x="95250" y="333375"/>
                </a:cubicBezTo>
                <a:cubicBezTo>
                  <a:pt x="95250" y="333375"/>
                  <a:pt x="95250" y="333375"/>
                  <a:pt x="96203" y="333375"/>
                </a:cubicBezTo>
                <a:cubicBezTo>
                  <a:pt x="100965" y="381953"/>
                  <a:pt x="141923" y="419100"/>
                  <a:pt x="190500" y="419100"/>
                </a:cubicBezTo>
                <a:cubicBezTo>
                  <a:pt x="212408" y="419100"/>
                  <a:pt x="232410" y="411480"/>
                  <a:pt x="248602" y="399098"/>
                </a:cubicBezTo>
                <a:cubicBezTo>
                  <a:pt x="248602" y="401955"/>
                  <a:pt x="247650" y="405765"/>
                  <a:pt x="247650" y="409575"/>
                </a:cubicBezTo>
                <a:cubicBezTo>
                  <a:pt x="247650" y="461963"/>
                  <a:pt x="290513" y="504825"/>
                  <a:pt x="342900" y="504825"/>
                </a:cubicBezTo>
                <a:cubicBezTo>
                  <a:pt x="392430" y="504825"/>
                  <a:pt x="433388" y="466725"/>
                  <a:pt x="438150" y="418148"/>
                </a:cubicBezTo>
                <a:cubicBezTo>
                  <a:pt x="455295" y="441960"/>
                  <a:pt x="482918" y="457200"/>
                  <a:pt x="514350" y="457200"/>
                </a:cubicBezTo>
                <a:cubicBezTo>
                  <a:pt x="566738" y="457200"/>
                  <a:pt x="609600" y="414338"/>
                  <a:pt x="609600" y="361950"/>
                </a:cubicBezTo>
                <a:cubicBezTo>
                  <a:pt x="609600" y="359093"/>
                  <a:pt x="609600" y="356235"/>
                  <a:pt x="609600" y="353378"/>
                </a:cubicBezTo>
                <a:cubicBezTo>
                  <a:pt x="621030" y="358140"/>
                  <a:pt x="634365" y="361950"/>
                  <a:pt x="647700" y="361950"/>
                </a:cubicBezTo>
                <a:cubicBezTo>
                  <a:pt x="700088" y="361950"/>
                  <a:pt x="742950" y="319088"/>
                  <a:pt x="742950" y="266700"/>
                </a:cubicBezTo>
                <a:cubicBezTo>
                  <a:pt x="742950" y="214313"/>
                  <a:pt x="700088" y="171450"/>
                  <a:pt x="647700" y="171450"/>
                </a:cubicBezTo>
                <a:close/>
              </a:path>
            </a:pathLst>
          </a:custGeom>
          <a:solidFill>
            <a:srgbClr val="FFFFFF"/>
          </a:solidFill>
          <a:ln w="9525" cap="flat">
            <a:solidFill>
              <a:schemeClr val="bg1"/>
            </a:solidFill>
            <a:prstDash val="solid"/>
            <a:miter/>
          </a:ln>
        </p:spPr>
        <p:txBody>
          <a:bodyPr rtlCol="0" anchor="ctr"/>
          <a:lstStyle/>
          <a:p>
            <a:endParaRPr lang="de-DE" dirty="0"/>
          </a:p>
        </p:txBody>
      </p:sp>
      <p:sp>
        <p:nvSpPr>
          <p:cNvPr id="21" name="Freeform: Shape 20">
            <a:extLst>
              <a:ext uri="{FF2B5EF4-FFF2-40B4-BE49-F238E27FC236}">
                <a16:creationId xmlns:a16="http://schemas.microsoft.com/office/drawing/2014/main" id="{853ABBEE-8D4B-FD26-2E88-D45B63D34392}"/>
              </a:ext>
            </a:extLst>
          </p:cNvPr>
          <p:cNvSpPr/>
          <p:nvPr/>
        </p:nvSpPr>
        <p:spPr bwMode="auto">
          <a:xfrm rot="21238196">
            <a:off x="323266" y="11481977"/>
            <a:ext cx="7244134" cy="4922507"/>
          </a:xfrm>
          <a:custGeom>
            <a:avLst/>
            <a:gdLst>
              <a:gd name="connsiteX0" fmla="*/ 647700 w 742950"/>
              <a:gd name="connsiteY0" fmla="*/ 171450 h 504825"/>
              <a:gd name="connsiteX1" fmla="*/ 625793 w 742950"/>
              <a:gd name="connsiteY1" fmla="*/ 174308 h 504825"/>
              <a:gd name="connsiteX2" fmla="*/ 628650 w 742950"/>
              <a:gd name="connsiteY2" fmla="*/ 152400 h 504825"/>
              <a:gd name="connsiteX3" fmla="*/ 533400 w 742950"/>
              <a:gd name="connsiteY3" fmla="*/ 57150 h 504825"/>
              <a:gd name="connsiteX4" fmla="*/ 474345 w 742950"/>
              <a:gd name="connsiteY4" fmla="*/ 77153 h 504825"/>
              <a:gd name="connsiteX5" fmla="*/ 381000 w 742950"/>
              <a:gd name="connsiteY5" fmla="*/ 0 h 504825"/>
              <a:gd name="connsiteX6" fmla="*/ 288608 w 742950"/>
              <a:gd name="connsiteY6" fmla="*/ 71438 h 504825"/>
              <a:gd name="connsiteX7" fmla="*/ 209550 w 742950"/>
              <a:gd name="connsiteY7" fmla="*/ 28575 h 504825"/>
              <a:gd name="connsiteX8" fmla="*/ 114300 w 742950"/>
              <a:gd name="connsiteY8" fmla="*/ 123825 h 504825"/>
              <a:gd name="connsiteX9" fmla="*/ 117157 w 742950"/>
              <a:gd name="connsiteY9" fmla="*/ 145733 h 504825"/>
              <a:gd name="connsiteX10" fmla="*/ 95250 w 742950"/>
              <a:gd name="connsiteY10" fmla="*/ 142875 h 504825"/>
              <a:gd name="connsiteX11" fmla="*/ 0 w 742950"/>
              <a:gd name="connsiteY11" fmla="*/ 238125 h 504825"/>
              <a:gd name="connsiteX12" fmla="*/ 95250 w 742950"/>
              <a:gd name="connsiteY12" fmla="*/ 333375 h 504825"/>
              <a:gd name="connsiteX13" fmla="*/ 96203 w 742950"/>
              <a:gd name="connsiteY13" fmla="*/ 333375 h 504825"/>
              <a:gd name="connsiteX14" fmla="*/ 190500 w 742950"/>
              <a:gd name="connsiteY14" fmla="*/ 419100 h 504825"/>
              <a:gd name="connsiteX15" fmla="*/ 248602 w 742950"/>
              <a:gd name="connsiteY15" fmla="*/ 399098 h 504825"/>
              <a:gd name="connsiteX16" fmla="*/ 247650 w 742950"/>
              <a:gd name="connsiteY16" fmla="*/ 409575 h 504825"/>
              <a:gd name="connsiteX17" fmla="*/ 342900 w 742950"/>
              <a:gd name="connsiteY17" fmla="*/ 504825 h 504825"/>
              <a:gd name="connsiteX18" fmla="*/ 438150 w 742950"/>
              <a:gd name="connsiteY18" fmla="*/ 418148 h 504825"/>
              <a:gd name="connsiteX19" fmla="*/ 514350 w 742950"/>
              <a:gd name="connsiteY19" fmla="*/ 457200 h 504825"/>
              <a:gd name="connsiteX20" fmla="*/ 609600 w 742950"/>
              <a:gd name="connsiteY20" fmla="*/ 361950 h 504825"/>
              <a:gd name="connsiteX21" fmla="*/ 609600 w 742950"/>
              <a:gd name="connsiteY21" fmla="*/ 353378 h 504825"/>
              <a:gd name="connsiteX22" fmla="*/ 647700 w 742950"/>
              <a:gd name="connsiteY22" fmla="*/ 361950 h 504825"/>
              <a:gd name="connsiteX23" fmla="*/ 742950 w 742950"/>
              <a:gd name="connsiteY23" fmla="*/ 266700 h 504825"/>
              <a:gd name="connsiteX24" fmla="*/ 647700 w 742950"/>
              <a:gd name="connsiteY24" fmla="*/ 17145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2950" h="504825">
                <a:moveTo>
                  <a:pt x="647700" y="171450"/>
                </a:moveTo>
                <a:cubicBezTo>
                  <a:pt x="640080" y="171450"/>
                  <a:pt x="633413" y="172403"/>
                  <a:pt x="625793" y="174308"/>
                </a:cubicBezTo>
                <a:cubicBezTo>
                  <a:pt x="627698" y="167640"/>
                  <a:pt x="628650" y="160020"/>
                  <a:pt x="628650" y="152400"/>
                </a:cubicBezTo>
                <a:cubicBezTo>
                  <a:pt x="628650" y="100013"/>
                  <a:pt x="585788" y="57150"/>
                  <a:pt x="533400" y="57150"/>
                </a:cubicBezTo>
                <a:cubicBezTo>
                  <a:pt x="511493" y="57150"/>
                  <a:pt x="490538" y="64770"/>
                  <a:pt x="474345" y="77153"/>
                </a:cubicBezTo>
                <a:cubicBezTo>
                  <a:pt x="466725" y="33338"/>
                  <a:pt x="427673" y="0"/>
                  <a:pt x="381000" y="0"/>
                </a:cubicBezTo>
                <a:cubicBezTo>
                  <a:pt x="337185" y="0"/>
                  <a:pt x="300038" y="30480"/>
                  <a:pt x="288608" y="71438"/>
                </a:cubicBezTo>
                <a:cubicBezTo>
                  <a:pt x="271463" y="45720"/>
                  <a:pt x="242888" y="28575"/>
                  <a:pt x="209550" y="28575"/>
                </a:cubicBezTo>
                <a:cubicBezTo>
                  <a:pt x="157163" y="28575"/>
                  <a:pt x="114300" y="71438"/>
                  <a:pt x="114300" y="123825"/>
                </a:cubicBezTo>
                <a:cubicBezTo>
                  <a:pt x="114300" y="131445"/>
                  <a:pt x="115253" y="138113"/>
                  <a:pt x="117157" y="145733"/>
                </a:cubicBezTo>
                <a:cubicBezTo>
                  <a:pt x="109538" y="143828"/>
                  <a:pt x="102870" y="142875"/>
                  <a:pt x="95250" y="142875"/>
                </a:cubicBezTo>
                <a:cubicBezTo>
                  <a:pt x="42863" y="142875"/>
                  <a:pt x="0" y="185738"/>
                  <a:pt x="0" y="238125"/>
                </a:cubicBezTo>
                <a:cubicBezTo>
                  <a:pt x="0" y="290513"/>
                  <a:pt x="42863" y="333375"/>
                  <a:pt x="95250" y="333375"/>
                </a:cubicBezTo>
                <a:cubicBezTo>
                  <a:pt x="95250" y="333375"/>
                  <a:pt x="95250" y="333375"/>
                  <a:pt x="96203" y="333375"/>
                </a:cubicBezTo>
                <a:cubicBezTo>
                  <a:pt x="100965" y="381953"/>
                  <a:pt x="141923" y="419100"/>
                  <a:pt x="190500" y="419100"/>
                </a:cubicBezTo>
                <a:cubicBezTo>
                  <a:pt x="212408" y="419100"/>
                  <a:pt x="232410" y="411480"/>
                  <a:pt x="248602" y="399098"/>
                </a:cubicBezTo>
                <a:cubicBezTo>
                  <a:pt x="248602" y="401955"/>
                  <a:pt x="247650" y="405765"/>
                  <a:pt x="247650" y="409575"/>
                </a:cubicBezTo>
                <a:cubicBezTo>
                  <a:pt x="247650" y="461963"/>
                  <a:pt x="290513" y="504825"/>
                  <a:pt x="342900" y="504825"/>
                </a:cubicBezTo>
                <a:cubicBezTo>
                  <a:pt x="392430" y="504825"/>
                  <a:pt x="433388" y="466725"/>
                  <a:pt x="438150" y="418148"/>
                </a:cubicBezTo>
                <a:cubicBezTo>
                  <a:pt x="455295" y="441960"/>
                  <a:pt x="482918" y="457200"/>
                  <a:pt x="514350" y="457200"/>
                </a:cubicBezTo>
                <a:cubicBezTo>
                  <a:pt x="566738" y="457200"/>
                  <a:pt x="609600" y="414338"/>
                  <a:pt x="609600" y="361950"/>
                </a:cubicBezTo>
                <a:cubicBezTo>
                  <a:pt x="609600" y="359093"/>
                  <a:pt x="609600" y="356235"/>
                  <a:pt x="609600" y="353378"/>
                </a:cubicBezTo>
                <a:cubicBezTo>
                  <a:pt x="621030" y="358140"/>
                  <a:pt x="634365" y="361950"/>
                  <a:pt x="647700" y="361950"/>
                </a:cubicBezTo>
                <a:cubicBezTo>
                  <a:pt x="700088" y="361950"/>
                  <a:pt x="742950" y="319088"/>
                  <a:pt x="742950" y="266700"/>
                </a:cubicBezTo>
                <a:cubicBezTo>
                  <a:pt x="742950" y="214313"/>
                  <a:pt x="700088" y="171450"/>
                  <a:pt x="647700" y="171450"/>
                </a:cubicBezTo>
                <a:close/>
              </a:path>
            </a:pathLst>
          </a:custGeom>
          <a:solidFill>
            <a:srgbClr val="FFFFFF"/>
          </a:solidFill>
          <a:ln w="9525" cap="flat">
            <a:solidFill>
              <a:schemeClr val="bg1"/>
            </a:solidFill>
            <a:prstDash val="solid"/>
            <a:miter/>
          </a:ln>
        </p:spPr>
        <p:txBody>
          <a:bodyPr rtlCol="0" anchor="ctr"/>
          <a:lstStyle/>
          <a:p>
            <a:endParaRPr lang="de-DE" dirty="0"/>
          </a:p>
        </p:txBody>
      </p:sp>
      <p:grpSp>
        <p:nvGrpSpPr>
          <p:cNvPr id="2" name="Group 1">
            <a:extLst>
              <a:ext uri="{FF2B5EF4-FFF2-40B4-BE49-F238E27FC236}">
                <a16:creationId xmlns:a16="http://schemas.microsoft.com/office/drawing/2014/main" id="{0C1F4616-69C0-EE4A-A512-FF3601788F3E}"/>
              </a:ext>
            </a:extLst>
          </p:cNvPr>
          <p:cNvGrpSpPr/>
          <p:nvPr/>
        </p:nvGrpSpPr>
        <p:grpSpPr>
          <a:xfrm>
            <a:off x="5432268" y="8918306"/>
            <a:ext cx="3346764" cy="2267489"/>
            <a:chOff x="5613100" y="15395965"/>
            <a:chExt cx="3346764" cy="2267489"/>
          </a:xfrm>
        </p:grpSpPr>
        <p:sp>
          <p:nvSpPr>
            <p:cNvPr id="3" name="Freeform: Shape 2">
              <a:extLst>
                <a:ext uri="{FF2B5EF4-FFF2-40B4-BE49-F238E27FC236}">
                  <a16:creationId xmlns:a16="http://schemas.microsoft.com/office/drawing/2014/main" id="{B93B4C97-F0CD-C2ED-876F-69938A720294}"/>
                </a:ext>
              </a:extLst>
            </p:cNvPr>
            <p:cNvSpPr/>
            <p:nvPr/>
          </p:nvSpPr>
          <p:spPr>
            <a:xfrm rot="21238196">
              <a:off x="5613100" y="15395965"/>
              <a:ext cx="3337059" cy="2267489"/>
            </a:xfrm>
            <a:custGeom>
              <a:avLst/>
              <a:gdLst>
                <a:gd name="connsiteX0" fmla="*/ 647700 w 742950"/>
                <a:gd name="connsiteY0" fmla="*/ 171450 h 504825"/>
                <a:gd name="connsiteX1" fmla="*/ 625793 w 742950"/>
                <a:gd name="connsiteY1" fmla="*/ 174308 h 504825"/>
                <a:gd name="connsiteX2" fmla="*/ 628650 w 742950"/>
                <a:gd name="connsiteY2" fmla="*/ 152400 h 504825"/>
                <a:gd name="connsiteX3" fmla="*/ 533400 w 742950"/>
                <a:gd name="connsiteY3" fmla="*/ 57150 h 504825"/>
                <a:gd name="connsiteX4" fmla="*/ 474345 w 742950"/>
                <a:gd name="connsiteY4" fmla="*/ 77153 h 504825"/>
                <a:gd name="connsiteX5" fmla="*/ 381000 w 742950"/>
                <a:gd name="connsiteY5" fmla="*/ 0 h 504825"/>
                <a:gd name="connsiteX6" fmla="*/ 288608 w 742950"/>
                <a:gd name="connsiteY6" fmla="*/ 71438 h 504825"/>
                <a:gd name="connsiteX7" fmla="*/ 209550 w 742950"/>
                <a:gd name="connsiteY7" fmla="*/ 28575 h 504825"/>
                <a:gd name="connsiteX8" fmla="*/ 114300 w 742950"/>
                <a:gd name="connsiteY8" fmla="*/ 123825 h 504825"/>
                <a:gd name="connsiteX9" fmla="*/ 117157 w 742950"/>
                <a:gd name="connsiteY9" fmla="*/ 145733 h 504825"/>
                <a:gd name="connsiteX10" fmla="*/ 95250 w 742950"/>
                <a:gd name="connsiteY10" fmla="*/ 142875 h 504825"/>
                <a:gd name="connsiteX11" fmla="*/ 0 w 742950"/>
                <a:gd name="connsiteY11" fmla="*/ 238125 h 504825"/>
                <a:gd name="connsiteX12" fmla="*/ 95250 w 742950"/>
                <a:gd name="connsiteY12" fmla="*/ 333375 h 504825"/>
                <a:gd name="connsiteX13" fmla="*/ 96203 w 742950"/>
                <a:gd name="connsiteY13" fmla="*/ 333375 h 504825"/>
                <a:gd name="connsiteX14" fmla="*/ 190500 w 742950"/>
                <a:gd name="connsiteY14" fmla="*/ 419100 h 504825"/>
                <a:gd name="connsiteX15" fmla="*/ 248602 w 742950"/>
                <a:gd name="connsiteY15" fmla="*/ 399098 h 504825"/>
                <a:gd name="connsiteX16" fmla="*/ 247650 w 742950"/>
                <a:gd name="connsiteY16" fmla="*/ 409575 h 504825"/>
                <a:gd name="connsiteX17" fmla="*/ 342900 w 742950"/>
                <a:gd name="connsiteY17" fmla="*/ 504825 h 504825"/>
                <a:gd name="connsiteX18" fmla="*/ 438150 w 742950"/>
                <a:gd name="connsiteY18" fmla="*/ 418148 h 504825"/>
                <a:gd name="connsiteX19" fmla="*/ 514350 w 742950"/>
                <a:gd name="connsiteY19" fmla="*/ 457200 h 504825"/>
                <a:gd name="connsiteX20" fmla="*/ 609600 w 742950"/>
                <a:gd name="connsiteY20" fmla="*/ 361950 h 504825"/>
                <a:gd name="connsiteX21" fmla="*/ 609600 w 742950"/>
                <a:gd name="connsiteY21" fmla="*/ 353378 h 504825"/>
                <a:gd name="connsiteX22" fmla="*/ 647700 w 742950"/>
                <a:gd name="connsiteY22" fmla="*/ 361950 h 504825"/>
                <a:gd name="connsiteX23" fmla="*/ 742950 w 742950"/>
                <a:gd name="connsiteY23" fmla="*/ 266700 h 504825"/>
                <a:gd name="connsiteX24" fmla="*/ 647700 w 742950"/>
                <a:gd name="connsiteY24" fmla="*/ 17145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2950" h="504825">
                  <a:moveTo>
                    <a:pt x="647700" y="171450"/>
                  </a:moveTo>
                  <a:cubicBezTo>
                    <a:pt x="640080" y="171450"/>
                    <a:pt x="633413" y="172403"/>
                    <a:pt x="625793" y="174308"/>
                  </a:cubicBezTo>
                  <a:cubicBezTo>
                    <a:pt x="627698" y="167640"/>
                    <a:pt x="628650" y="160020"/>
                    <a:pt x="628650" y="152400"/>
                  </a:cubicBezTo>
                  <a:cubicBezTo>
                    <a:pt x="628650" y="100013"/>
                    <a:pt x="585788" y="57150"/>
                    <a:pt x="533400" y="57150"/>
                  </a:cubicBezTo>
                  <a:cubicBezTo>
                    <a:pt x="511493" y="57150"/>
                    <a:pt x="490538" y="64770"/>
                    <a:pt x="474345" y="77153"/>
                  </a:cubicBezTo>
                  <a:cubicBezTo>
                    <a:pt x="466725" y="33338"/>
                    <a:pt x="427673" y="0"/>
                    <a:pt x="381000" y="0"/>
                  </a:cubicBezTo>
                  <a:cubicBezTo>
                    <a:pt x="337185" y="0"/>
                    <a:pt x="300038" y="30480"/>
                    <a:pt x="288608" y="71438"/>
                  </a:cubicBezTo>
                  <a:cubicBezTo>
                    <a:pt x="271463" y="45720"/>
                    <a:pt x="242888" y="28575"/>
                    <a:pt x="209550" y="28575"/>
                  </a:cubicBezTo>
                  <a:cubicBezTo>
                    <a:pt x="157163" y="28575"/>
                    <a:pt x="114300" y="71438"/>
                    <a:pt x="114300" y="123825"/>
                  </a:cubicBezTo>
                  <a:cubicBezTo>
                    <a:pt x="114300" y="131445"/>
                    <a:pt x="115253" y="138113"/>
                    <a:pt x="117157" y="145733"/>
                  </a:cubicBezTo>
                  <a:cubicBezTo>
                    <a:pt x="109538" y="143828"/>
                    <a:pt x="102870" y="142875"/>
                    <a:pt x="95250" y="142875"/>
                  </a:cubicBezTo>
                  <a:cubicBezTo>
                    <a:pt x="42863" y="142875"/>
                    <a:pt x="0" y="185738"/>
                    <a:pt x="0" y="238125"/>
                  </a:cubicBezTo>
                  <a:cubicBezTo>
                    <a:pt x="0" y="290513"/>
                    <a:pt x="42863" y="333375"/>
                    <a:pt x="95250" y="333375"/>
                  </a:cubicBezTo>
                  <a:cubicBezTo>
                    <a:pt x="95250" y="333375"/>
                    <a:pt x="95250" y="333375"/>
                    <a:pt x="96203" y="333375"/>
                  </a:cubicBezTo>
                  <a:cubicBezTo>
                    <a:pt x="100965" y="381953"/>
                    <a:pt x="141923" y="419100"/>
                    <a:pt x="190500" y="419100"/>
                  </a:cubicBezTo>
                  <a:cubicBezTo>
                    <a:pt x="212408" y="419100"/>
                    <a:pt x="232410" y="411480"/>
                    <a:pt x="248602" y="399098"/>
                  </a:cubicBezTo>
                  <a:cubicBezTo>
                    <a:pt x="248602" y="401955"/>
                    <a:pt x="247650" y="405765"/>
                    <a:pt x="247650" y="409575"/>
                  </a:cubicBezTo>
                  <a:cubicBezTo>
                    <a:pt x="247650" y="461963"/>
                    <a:pt x="290513" y="504825"/>
                    <a:pt x="342900" y="504825"/>
                  </a:cubicBezTo>
                  <a:cubicBezTo>
                    <a:pt x="392430" y="504825"/>
                    <a:pt x="433388" y="466725"/>
                    <a:pt x="438150" y="418148"/>
                  </a:cubicBezTo>
                  <a:cubicBezTo>
                    <a:pt x="455295" y="441960"/>
                    <a:pt x="482918" y="457200"/>
                    <a:pt x="514350" y="457200"/>
                  </a:cubicBezTo>
                  <a:cubicBezTo>
                    <a:pt x="566738" y="457200"/>
                    <a:pt x="609600" y="414338"/>
                    <a:pt x="609600" y="361950"/>
                  </a:cubicBezTo>
                  <a:cubicBezTo>
                    <a:pt x="609600" y="359093"/>
                    <a:pt x="609600" y="356235"/>
                    <a:pt x="609600" y="353378"/>
                  </a:cubicBezTo>
                  <a:cubicBezTo>
                    <a:pt x="621030" y="358140"/>
                    <a:pt x="634365" y="361950"/>
                    <a:pt x="647700" y="361950"/>
                  </a:cubicBezTo>
                  <a:cubicBezTo>
                    <a:pt x="700088" y="361950"/>
                    <a:pt x="742950" y="319088"/>
                    <a:pt x="742950" y="266700"/>
                  </a:cubicBezTo>
                  <a:cubicBezTo>
                    <a:pt x="742950" y="214313"/>
                    <a:pt x="700088" y="171450"/>
                    <a:pt x="647700" y="171450"/>
                  </a:cubicBezTo>
                  <a:close/>
                </a:path>
              </a:pathLst>
            </a:custGeom>
            <a:solidFill>
              <a:srgbClr val="CCFFFF"/>
            </a:solidFill>
            <a:ln w="9525" cap="flat">
              <a:solidFill>
                <a:schemeClr val="bg1"/>
              </a:solidFill>
              <a:prstDash val="solid"/>
              <a:miter/>
            </a:ln>
          </p:spPr>
          <p:txBody>
            <a:bodyPr rtlCol="0" anchor="ctr"/>
            <a:lstStyle/>
            <a:p>
              <a:endParaRPr lang="de-DE"/>
            </a:p>
          </p:txBody>
        </p:sp>
        <p:sp>
          <p:nvSpPr>
            <p:cNvPr id="4" name="TextBox 108">
              <a:extLst>
                <a:ext uri="{FF2B5EF4-FFF2-40B4-BE49-F238E27FC236}">
                  <a16:creationId xmlns:a16="http://schemas.microsoft.com/office/drawing/2014/main" id="{1AFE4936-6BDC-990D-C1D3-B5508D0E5DF6}"/>
                </a:ext>
              </a:extLst>
            </p:cNvPr>
            <p:cNvSpPr txBox="1"/>
            <p:nvPr/>
          </p:nvSpPr>
          <p:spPr bwMode="auto">
            <a:xfrm>
              <a:off x="5658005" y="16335486"/>
              <a:ext cx="3301859" cy="410369"/>
            </a:xfrm>
            <a:prstGeom prst="rect">
              <a:avLst/>
            </a:prstGeom>
          </p:spPr>
          <p:txBody>
            <a:bodyPr wrap="square" lIns="0" tIns="0" rIns="0" bIns="0" rtlCol="0" anchor="t">
              <a:spAutoFit/>
            </a:bodyPr>
            <a:lstStyle/>
            <a:p>
              <a:pPr algn="ctr">
                <a:lnSpc>
                  <a:spcPts val="3200"/>
                </a:lnSpc>
                <a:defRPr/>
              </a:pPr>
              <a:r>
                <a:rPr lang="de-DE" sz="2900" b="1" dirty="0">
                  <a:solidFill>
                    <a:srgbClr val="000000"/>
                  </a:solidFill>
                  <a:latin typeface="Calibri" panose="020F0502020204030204" pitchFamily="34" charset="0"/>
                  <a:cs typeface="Calibri" panose="020F0502020204030204" pitchFamily="34" charset="0"/>
                </a:rPr>
                <a:t>Wusstest du…?</a:t>
              </a:r>
              <a:endParaRPr sz="2900" b="1" dirty="0">
                <a:latin typeface="Calibri" panose="020F0502020204030204" pitchFamily="34" charset="0"/>
                <a:cs typeface="Calibri" panose="020F0502020204030204" pitchFamily="34" charset="0"/>
              </a:endParaRPr>
            </a:p>
          </p:txBody>
        </p:sp>
      </p:grpSp>
      <p:sp>
        <p:nvSpPr>
          <p:cNvPr id="5" name="TextBox 110">
            <a:extLst>
              <a:ext uri="{FF2B5EF4-FFF2-40B4-BE49-F238E27FC236}">
                <a16:creationId xmlns:a16="http://schemas.microsoft.com/office/drawing/2014/main" id="{81551C72-AD7B-1316-5943-2AD0AF892FE0}"/>
              </a:ext>
            </a:extLst>
          </p:cNvPr>
          <p:cNvSpPr txBox="1"/>
          <p:nvPr/>
        </p:nvSpPr>
        <p:spPr bwMode="auto">
          <a:xfrm>
            <a:off x="9427364" y="12432565"/>
            <a:ext cx="3425017" cy="1723549"/>
          </a:xfrm>
          <a:prstGeom prst="rect">
            <a:avLst/>
          </a:prstGeom>
        </p:spPr>
        <p:txBody>
          <a:bodyPr wrap="square" lIns="0" tIns="0" rIns="0" bIns="0" rtlCol="0" anchor="t">
            <a:spAutoFit/>
          </a:bodyPr>
          <a:lstStyle/>
          <a:p>
            <a:pPr>
              <a:defRPr/>
            </a:pPr>
            <a:r>
              <a:rPr lang="de-DE" sz="2800" dirty="0">
                <a:latin typeface="Calibri" panose="020F0502020204030204" pitchFamily="34" charset="0"/>
                <a:cs typeface="Calibri" panose="020F0502020204030204" pitchFamily="34" charset="0"/>
              </a:rPr>
              <a:t>Muss dein Smartphone repariert werden? Auf </a:t>
            </a:r>
            <a:r>
              <a:rPr lang="de-DE" sz="2800" dirty="0" err="1">
                <a:solidFill>
                  <a:srgbClr val="FFFFFF"/>
                </a:solidFill>
                <a:latin typeface="Calibri" panose="020F0502020204030204" pitchFamily="34" charset="0"/>
                <a:cs typeface="Calibri" panose="020F0502020204030204" pitchFamily="34" charset="0"/>
                <a:hlinkClick r:id="rId2"/>
              </a:rPr>
              <a:t>iFixit</a:t>
            </a:r>
            <a:r>
              <a:rPr lang="de-DE" sz="2800" dirty="0">
                <a:solidFill>
                  <a:srgbClr val="FFFFFF"/>
                </a:solidFill>
                <a:latin typeface="Calibri" panose="020F0502020204030204" pitchFamily="34" charset="0"/>
                <a:cs typeface="Calibri" panose="020F0502020204030204" pitchFamily="34" charset="0"/>
              </a:rPr>
              <a:t> </a:t>
            </a:r>
            <a:r>
              <a:rPr lang="de-DE" sz="2800" dirty="0">
                <a:latin typeface="Calibri" panose="020F0502020204030204" pitchFamily="34" charset="0"/>
                <a:cs typeface="Calibri" panose="020F0502020204030204" pitchFamily="34" charset="0"/>
              </a:rPr>
              <a:t>findest du Anleitungen dazu.</a:t>
            </a:r>
          </a:p>
        </p:txBody>
      </p:sp>
      <p:sp>
        <p:nvSpPr>
          <p:cNvPr id="6" name="TextBox 109">
            <a:extLst>
              <a:ext uri="{FF2B5EF4-FFF2-40B4-BE49-F238E27FC236}">
                <a16:creationId xmlns:a16="http://schemas.microsoft.com/office/drawing/2014/main" id="{23B9575F-57A2-EC9A-35A8-9AE61F72D65F}"/>
              </a:ext>
            </a:extLst>
          </p:cNvPr>
          <p:cNvSpPr txBox="1"/>
          <p:nvPr/>
        </p:nvSpPr>
        <p:spPr bwMode="auto">
          <a:xfrm>
            <a:off x="9189450" y="4406455"/>
            <a:ext cx="3760426" cy="2585323"/>
          </a:xfrm>
          <a:prstGeom prst="rect">
            <a:avLst/>
          </a:prstGeom>
        </p:spPr>
        <p:txBody>
          <a:bodyPr wrap="square" lIns="0" tIns="0" rIns="0" bIns="0" rtlCol="0" anchor="t">
            <a:spAutoFit/>
          </a:bodyPr>
          <a:lstStyle/>
          <a:p>
            <a:pPr>
              <a:defRPr/>
            </a:pPr>
            <a:r>
              <a:rPr lang="de-DE" sz="2800" dirty="0">
                <a:latin typeface="Calibri" panose="020F0502020204030204" pitchFamily="34" charset="0"/>
                <a:cs typeface="Calibri" panose="020F0502020204030204" pitchFamily="34" charset="0"/>
              </a:rPr>
              <a:t>… von der EU bis zu </a:t>
            </a:r>
          </a:p>
          <a:p>
            <a:pPr>
              <a:defRPr/>
            </a:pPr>
            <a:r>
              <a:rPr lang="de-DE" sz="2800" dirty="0">
                <a:latin typeface="Calibri" panose="020F0502020204030204" pitchFamily="34" charset="0"/>
                <a:cs typeface="Calibri" panose="020F0502020204030204" pitchFamily="34" charset="0"/>
              </a:rPr>
              <a:t>den USA werden neue Gesetze entwickelt, um das </a:t>
            </a:r>
            <a:r>
              <a:rPr lang="de-DE" sz="2800" i="1" dirty="0">
                <a:latin typeface="Calibri" panose="020F0502020204030204" pitchFamily="34" charset="0"/>
                <a:cs typeface="Calibri" panose="020F0502020204030204" pitchFamily="34" charset="0"/>
              </a:rPr>
              <a:t>Recht</a:t>
            </a:r>
            <a:r>
              <a:rPr lang="de-DE" sz="2800" dirty="0">
                <a:latin typeface="Calibri" panose="020F0502020204030204" pitchFamily="34" charset="0"/>
                <a:cs typeface="Calibri" panose="020F0502020204030204" pitchFamily="34" charset="0"/>
              </a:rPr>
              <a:t> </a:t>
            </a:r>
            <a:r>
              <a:rPr lang="de-DE" sz="2800" i="1" dirty="0">
                <a:latin typeface="Calibri" panose="020F0502020204030204" pitchFamily="34" charset="0"/>
                <a:cs typeface="Calibri" panose="020F0502020204030204" pitchFamily="34" charset="0"/>
              </a:rPr>
              <a:t>auf</a:t>
            </a:r>
            <a:r>
              <a:rPr lang="de-DE" sz="2800" dirty="0">
                <a:latin typeface="Calibri" panose="020F0502020204030204" pitchFamily="34" charset="0"/>
                <a:cs typeface="Calibri" panose="020F0502020204030204" pitchFamily="34" charset="0"/>
              </a:rPr>
              <a:t> </a:t>
            </a:r>
            <a:r>
              <a:rPr lang="de-DE" sz="2800" i="1" dirty="0">
                <a:latin typeface="Calibri" panose="020F0502020204030204" pitchFamily="34" charset="0"/>
                <a:cs typeface="Calibri" panose="020F0502020204030204" pitchFamily="34" charset="0"/>
              </a:rPr>
              <a:t>Reparatur</a:t>
            </a:r>
            <a:r>
              <a:rPr lang="de-DE" sz="2800" dirty="0">
                <a:latin typeface="Calibri" panose="020F0502020204030204" pitchFamily="34" charset="0"/>
                <a:cs typeface="Calibri" panose="020F0502020204030204" pitchFamily="34" charset="0"/>
              </a:rPr>
              <a:t> zu fördern und den Abfall zu reduzieren.</a:t>
            </a:r>
            <a:endParaRPr lang="de-DE" sz="1600" dirty="0">
              <a:latin typeface="Glacial Indifference"/>
            </a:endParaRPr>
          </a:p>
        </p:txBody>
      </p:sp>
      <p:sp>
        <p:nvSpPr>
          <p:cNvPr id="7" name="Freeform 55">
            <a:extLst>
              <a:ext uri="{FF2B5EF4-FFF2-40B4-BE49-F238E27FC236}">
                <a16:creationId xmlns:a16="http://schemas.microsoft.com/office/drawing/2014/main" id="{54B35732-11A7-3EE0-1B94-2BAB335F6535}"/>
              </a:ext>
            </a:extLst>
          </p:cNvPr>
          <p:cNvSpPr/>
          <p:nvPr/>
        </p:nvSpPr>
        <p:spPr bwMode="auto">
          <a:xfrm>
            <a:off x="10683273" y="14128996"/>
            <a:ext cx="900000" cy="900000"/>
          </a:xfrm>
          <a:custGeom>
            <a:avLst/>
            <a:gdLst/>
            <a:ahLst/>
            <a:cxnLst/>
            <a:rect l="l" t="t" r="r" b="b"/>
            <a:pathLst>
              <a:path w="604562" h="601346" extrusionOk="0">
                <a:moveTo>
                  <a:pt x="0" y="0"/>
                </a:moveTo>
                <a:lnTo>
                  <a:pt x="604562" y="0"/>
                </a:lnTo>
                <a:lnTo>
                  <a:pt x="604562" y="601346"/>
                </a:lnTo>
                <a:lnTo>
                  <a:pt x="0" y="601346"/>
                </a:lnTo>
                <a:lnTo>
                  <a:pt x="0" y="0"/>
                </a:lnTo>
                <a:close/>
              </a:path>
            </a:pathLst>
          </a:custGeom>
          <a:blipFill>
            <a:blip r:embed="rId3" cstate="print">
              <a:extLst>
                <a:ext uri="{28A0092B-C50C-407E-A947-70E740481C1C}">
                  <a14:useLocalDpi xmlns:a14="http://schemas.microsoft.com/office/drawing/2010/main" val="0"/>
                </a:ext>
              </a:extLst>
            </a:blip>
            <a:stretch>
              <a:fillRect/>
            </a:stretch>
          </a:blipFill>
        </p:spPr>
        <p:txBody>
          <a:bodyPr/>
          <a:lstStyle/>
          <a:p>
            <a:pPr>
              <a:defRPr/>
            </a:pPr>
            <a:endParaRPr lang="de-DE"/>
          </a:p>
        </p:txBody>
      </p:sp>
      <p:sp>
        <p:nvSpPr>
          <p:cNvPr id="8" name="Freeform 56">
            <a:extLst>
              <a:ext uri="{FF2B5EF4-FFF2-40B4-BE49-F238E27FC236}">
                <a16:creationId xmlns:a16="http://schemas.microsoft.com/office/drawing/2014/main" id="{A8D526B7-56F1-E1F2-5318-B0970F68730F}"/>
              </a:ext>
            </a:extLst>
          </p:cNvPr>
          <p:cNvSpPr/>
          <p:nvPr/>
        </p:nvSpPr>
        <p:spPr bwMode="auto">
          <a:xfrm>
            <a:off x="2305257" y="7461250"/>
            <a:ext cx="900000" cy="900000"/>
          </a:xfrm>
          <a:custGeom>
            <a:avLst/>
            <a:gdLst/>
            <a:ahLst/>
            <a:cxnLst/>
            <a:rect l="l" t="t" r="r" b="b"/>
            <a:pathLst>
              <a:path w="619984" h="607201" extrusionOk="0">
                <a:moveTo>
                  <a:pt x="0" y="0"/>
                </a:moveTo>
                <a:lnTo>
                  <a:pt x="619984" y="0"/>
                </a:lnTo>
                <a:lnTo>
                  <a:pt x="619984" y="607201"/>
                </a:lnTo>
                <a:lnTo>
                  <a:pt x="0" y="607201"/>
                </a:lnTo>
                <a:lnTo>
                  <a:pt x="0" y="0"/>
                </a:lnTo>
                <a:close/>
              </a:path>
            </a:pathLst>
          </a:custGeom>
          <a:blipFill>
            <a:blip r:embed="rId4" cstate="print">
              <a:extLst>
                <a:ext uri="{28A0092B-C50C-407E-A947-70E740481C1C}">
                  <a14:useLocalDpi xmlns:a14="http://schemas.microsoft.com/office/drawing/2010/main" val="0"/>
                </a:ext>
              </a:extLst>
            </a:blip>
            <a:stretch>
              <a:fillRect/>
            </a:stretch>
          </a:blipFill>
        </p:spPr>
        <p:txBody>
          <a:bodyPr/>
          <a:lstStyle/>
          <a:p>
            <a:pPr>
              <a:defRPr/>
            </a:pPr>
            <a:endParaRPr lang="de-DE"/>
          </a:p>
        </p:txBody>
      </p:sp>
      <p:sp>
        <p:nvSpPr>
          <p:cNvPr id="9" name="TextBox 113">
            <a:extLst>
              <a:ext uri="{FF2B5EF4-FFF2-40B4-BE49-F238E27FC236}">
                <a16:creationId xmlns:a16="http://schemas.microsoft.com/office/drawing/2014/main" id="{7B4CB963-3E8A-2FEC-72A0-99578414742D}"/>
              </a:ext>
            </a:extLst>
          </p:cNvPr>
          <p:cNvSpPr txBox="1"/>
          <p:nvPr/>
        </p:nvSpPr>
        <p:spPr bwMode="auto">
          <a:xfrm>
            <a:off x="1878002" y="5745028"/>
            <a:ext cx="3809820" cy="1723549"/>
          </a:xfrm>
          <a:prstGeom prst="rect">
            <a:avLst/>
          </a:prstGeom>
        </p:spPr>
        <p:txBody>
          <a:bodyPr wrap="square" lIns="0" tIns="0" rIns="0" bIns="0" rtlCol="0" anchor="t">
            <a:spAutoFit/>
          </a:bodyPr>
          <a:lstStyle/>
          <a:p>
            <a:pPr>
              <a:defRPr/>
            </a:pPr>
            <a:r>
              <a:rPr lang="de-DE" sz="2800" dirty="0">
                <a:latin typeface="Calibri" panose="020F0502020204030204" pitchFamily="34" charset="0"/>
                <a:cs typeface="Calibri" panose="020F0502020204030204" pitchFamily="34" charset="0"/>
              </a:rPr>
              <a:t>Die Anzahl an </a:t>
            </a:r>
            <a:r>
              <a:rPr lang="de-DE" sz="2800" dirty="0" err="1">
                <a:latin typeface="Calibri" panose="020F0502020204030204" pitchFamily="34" charset="0"/>
                <a:cs typeface="Calibri" panose="020F0502020204030204" pitchFamily="34" charset="0"/>
              </a:rPr>
              <a:t>Repair</a:t>
            </a:r>
            <a:r>
              <a:rPr lang="de-DE" sz="2800" dirty="0">
                <a:latin typeface="Calibri" panose="020F0502020204030204" pitchFamily="34" charset="0"/>
                <a:cs typeface="Calibri" panose="020F0502020204030204" pitchFamily="34" charset="0"/>
              </a:rPr>
              <a:t>-Cafés</a:t>
            </a:r>
            <a:r>
              <a:rPr lang="de-DE" sz="2800" dirty="0">
                <a:solidFill>
                  <a:srgbClr val="FFFFFF"/>
                </a:solidFill>
                <a:latin typeface="Calibri" panose="020F0502020204030204" pitchFamily="34" charset="0"/>
                <a:cs typeface="Calibri" panose="020F0502020204030204" pitchFamily="34" charset="0"/>
              </a:rPr>
              <a:t> </a:t>
            </a:r>
            <a:r>
              <a:rPr lang="de-DE" sz="2800" dirty="0">
                <a:latin typeface="Calibri" panose="020F0502020204030204" pitchFamily="34" charset="0"/>
                <a:cs typeface="Calibri" panose="020F0502020204030204" pitchFamily="34" charset="0"/>
              </a:rPr>
              <a:t>nimmt immer mehr zu. Weltweit gibt es bereits mehr als 400.</a:t>
            </a:r>
            <a:endParaRPr sz="2800" dirty="0">
              <a:latin typeface="Calibri" panose="020F0502020204030204" pitchFamily="34" charset="0"/>
              <a:cs typeface="Calibri" panose="020F0502020204030204" pitchFamily="34" charset="0"/>
            </a:endParaRPr>
          </a:p>
        </p:txBody>
      </p:sp>
      <p:sp>
        <p:nvSpPr>
          <p:cNvPr id="11" name="TextBox 98">
            <a:extLst>
              <a:ext uri="{FF2B5EF4-FFF2-40B4-BE49-F238E27FC236}">
                <a16:creationId xmlns:a16="http://schemas.microsoft.com/office/drawing/2014/main" id="{E88AE264-6A7E-EAF6-41EB-EDE0327CEB01}"/>
              </a:ext>
            </a:extLst>
          </p:cNvPr>
          <p:cNvSpPr txBox="1"/>
          <p:nvPr/>
        </p:nvSpPr>
        <p:spPr bwMode="auto">
          <a:xfrm>
            <a:off x="1432399" y="12441900"/>
            <a:ext cx="5004762" cy="3016210"/>
          </a:xfrm>
          <a:prstGeom prst="rect">
            <a:avLst/>
          </a:prstGeom>
        </p:spPr>
        <p:txBody>
          <a:bodyPr wrap="square" lIns="0" tIns="0" rIns="0" bIns="0" rtlCol="0" anchor="t">
            <a:spAutoFit/>
          </a:bodyPr>
          <a:lstStyle/>
          <a:p>
            <a:pPr>
              <a:defRPr/>
            </a:pPr>
            <a:r>
              <a:rPr lang="de-DE" sz="2800" dirty="0">
                <a:latin typeface="Calibri" panose="020F0502020204030204" pitchFamily="34" charset="0"/>
                <a:cs typeface="Calibri" panose="020F0502020204030204" pitchFamily="34" charset="0"/>
              </a:rPr>
              <a:t>Sammle deine alten Smartphones und spende sie. Regional gibt es häufig unterschiedliche Sammelstellen, die alte Geräte sinnvoll weiter-recyclen. Recherchiere nach einer solchen</a:t>
            </a:r>
          </a:p>
          <a:p>
            <a:pPr>
              <a:defRPr/>
            </a:pPr>
            <a:r>
              <a:rPr lang="de-DE" sz="2800" dirty="0">
                <a:latin typeface="Calibri" panose="020F0502020204030204" pitchFamily="34" charset="0"/>
                <a:cs typeface="Calibri" panose="020F0502020204030204" pitchFamily="34" charset="0"/>
              </a:rPr>
              <a:t> Institution in deiner Region.</a:t>
            </a:r>
            <a:endParaRPr sz="2800" dirty="0">
              <a:latin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C7CDF36C-E778-33DE-B10C-F874D933ABB7}"/>
              </a:ext>
            </a:extLst>
          </p:cNvPr>
          <p:cNvSpPr/>
          <p:nvPr/>
        </p:nvSpPr>
        <p:spPr bwMode="auto">
          <a:xfrm>
            <a:off x="5881928" y="8241561"/>
            <a:ext cx="360000" cy="360000"/>
          </a:xfrm>
          <a:prstGeom prst="ellipse">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Oval 12">
            <a:extLst>
              <a:ext uri="{FF2B5EF4-FFF2-40B4-BE49-F238E27FC236}">
                <a16:creationId xmlns:a16="http://schemas.microsoft.com/office/drawing/2014/main" id="{5B869A7D-B322-2B8D-08DA-B89B56394308}"/>
              </a:ext>
            </a:extLst>
          </p:cNvPr>
          <p:cNvSpPr/>
          <p:nvPr/>
        </p:nvSpPr>
        <p:spPr bwMode="auto">
          <a:xfrm>
            <a:off x="6347161" y="8757254"/>
            <a:ext cx="180000" cy="180000"/>
          </a:xfrm>
          <a:prstGeom prst="ellipse">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Oval 13">
            <a:extLst>
              <a:ext uri="{FF2B5EF4-FFF2-40B4-BE49-F238E27FC236}">
                <a16:creationId xmlns:a16="http://schemas.microsoft.com/office/drawing/2014/main" id="{6C4CB2BA-F392-03CA-9C0F-F3B5DC0266B5}"/>
              </a:ext>
            </a:extLst>
          </p:cNvPr>
          <p:cNvSpPr/>
          <p:nvPr/>
        </p:nvSpPr>
        <p:spPr bwMode="auto">
          <a:xfrm>
            <a:off x="8174366" y="8024253"/>
            <a:ext cx="360000" cy="360000"/>
          </a:xfrm>
          <a:prstGeom prst="ellipse">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Oval 14">
            <a:extLst>
              <a:ext uri="{FF2B5EF4-FFF2-40B4-BE49-F238E27FC236}">
                <a16:creationId xmlns:a16="http://schemas.microsoft.com/office/drawing/2014/main" id="{CB4DAFF6-EC93-E39A-355E-640DF699AB0D}"/>
              </a:ext>
            </a:extLst>
          </p:cNvPr>
          <p:cNvSpPr/>
          <p:nvPr/>
        </p:nvSpPr>
        <p:spPr bwMode="auto">
          <a:xfrm>
            <a:off x="7828911" y="8771221"/>
            <a:ext cx="180000" cy="180000"/>
          </a:xfrm>
          <a:prstGeom prst="ellipse">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a:extLst>
              <a:ext uri="{FF2B5EF4-FFF2-40B4-BE49-F238E27FC236}">
                <a16:creationId xmlns:a16="http://schemas.microsoft.com/office/drawing/2014/main" id="{959EF2AC-5C0C-29C6-BB70-09BB116DF4B0}"/>
              </a:ext>
            </a:extLst>
          </p:cNvPr>
          <p:cNvSpPr/>
          <p:nvPr/>
        </p:nvSpPr>
        <p:spPr bwMode="auto">
          <a:xfrm>
            <a:off x="5297173" y="11227680"/>
            <a:ext cx="360000" cy="360000"/>
          </a:xfrm>
          <a:prstGeom prst="ellipse">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Oval 16">
            <a:extLst>
              <a:ext uri="{FF2B5EF4-FFF2-40B4-BE49-F238E27FC236}">
                <a16:creationId xmlns:a16="http://schemas.microsoft.com/office/drawing/2014/main" id="{61E0B2E8-6768-E011-13E2-6BD9713656A9}"/>
              </a:ext>
            </a:extLst>
          </p:cNvPr>
          <p:cNvSpPr/>
          <p:nvPr/>
        </p:nvSpPr>
        <p:spPr bwMode="auto">
          <a:xfrm>
            <a:off x="8806484" y="11188656"/>
            <a:ext cx="360000" cy="360000"/>
          </a:xfrm>
          <a:prstGeom prst="ellipse">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Freeform 17">
            <a:extLst>
              <a:ext uri="{FF2B5EF4-FFF2-40B4-BE49-F238E27FC236}">
                <a16:creationId xmlns:a16="http://schemas.microsoft.com/office/drawing/2014/main" id="{D53D4E0D-B463-7955-E269-97DBCA9AD749}"/>
              </a:ext>
            </a:extLst>
          </p:cNvPr>
          <p:cNvSpPr/>
          <p:nvPr/>
        </p:nvSpPr>
        <p:spPr bwMode="auto">
          <a:xfrm rot="316415">
            <a:off x="498709" y="490863"/>
            <a:ext cx="4152389" cy="2338057"/>
          </a:xfrm>
          <a:custGeom>
            <a:avLst/>
            <a:gdLst/>
            <a:ahLst/>
            <a:cxnLst/>
            <a:rect l="l" t="t" r="r" b="b"/>
            <a:pathLst>
              <a:path w="6725829" h="3787066" extrusionOk="0">
                <a:moveTo>
                  <a:pt x="0" y="0"/>
                </a:moveTo>
                <a:lnTo>
                  <a:pt x="6725829" y="0"/>
                </a:lnTo>
                <a:lnTo>
                  <a:pt x="6725829" y="3787066"/>
                </a:lnTo>
                <a:lnTo>
                  <a:pt x="0" y="3787066"/>
                </a:lnTo>
                <a:lnTo>
                  <a:pt x="0" y="0"/>
                </a:lnTo>
                <a:close/>
              </a:path>
            </a:pathLst>
          </a:custGeom>
          <a:blipFill>
            <a:blip r:embed="rId5"/>
            <a:stretch/>
          </a:blipFill>
        </p:spPr>
        <p:txBody>
          <a:bodyPr/>
          <a:lstStyle/>
          <a:p>
            <a:pPr>
              <a:defRPr/>
            </a:pPr>
            <a:endParaRPr lang="de-DE"/>
          </a:p>
        </p:txBody>
      </p:sp>
      <p:sp>
        <p:nvSpPr>
          <p:cNvPr id="23" name="TextBox 33">
            <a:extLst>
              <a:ext uri="{FF2B5EF4-FFF2-40B4-BE49-F238E27FC236}">
                <a16:creationId xmlns:a16="http://schemas.microsoft.com/office/drawing/2014/main" id="{4708EF78-1DA2-6FE6-75FE-B44C482B73AB}"/>
              </a:ext>
            </a:extLst>
          </p:cNvPr>
          <p:cNvSpPr txBox="1"/>
          <p:nvPr/>
        </p:nvSpPr>
        <p:spPr bwMode="auto">
          <a:xfrm>
            <a:off x="3584674" y="922091"/>
            <a:ext cx="7041952" cy="1393778"/>
          </a:xfrm>
          <a:prstGeom prst="rect">
            <a:avLst/>
          </a:prstGeom>
        </p:spPr>
        <p:txBody>
          <a:bodyPr wrap="square" lIns="0" tIns="0" rIns="0" bIns="0" rtlCol="0" anchor="t">
            <a:spAutoFit/>
          </a:bodyPr>
          <a:lstStyle/>
          <a:p>
            <a:pPr algn="ctr">
              <a:lnSpc>
                <a:spcPts val="7372"/>
              </a:lnSpc>
              <a:defRPr/>
            </a:pPr>
            <a:r>
              <a:rPr lang="de-AT" sz="7500" dirty="0" err="1">
                <a:solidFill>
                  <a:srgbClr val="09592B"/>
                </a:solidFill>
                <a:latin typeface="Calibri" panose="020F0502020204030204" pitchFamily="34" charset="0"/>
                <a:cs typeface="Calibri" panose="020F0502020204030204" pitchFamily="34" charset="0"/>
              </a:rPr>
              <a:t>Unblack</a:t>
            </a:r>
            <a:r>
              <a:rPr lang="de-AT" sz="7500" dirty="0">
                <a:solidFill>
                  <a:srgbClr val="09592B"/>
                </a:solidFill>
                <a:latin typeface="Calibri" panose="020F0502020204030204" pitchFamily="34" charset="0"/>
                <a:cs typeface="Calibri" panose="020F0502020204030204" pitchFamily="34" charset="0"/>
              </a:rPr>
              <a:t> </a:t>
            </a:r>
            <a:r>
              <a:rPr lang="de-AT" sz="7500" dirty="0" err="1">
                <a:solidFill>
                  <a:srgbClr val="09592B"/>
                </a:solidFill>
                <a:latin typeface="Calibri" panose="020F0502020204030204" pitchFamily="34" charset="0"/>
                <a:cs typeface="Calibri" panose="020F0502020204030204" pitchFamily="34" charset="0"/>
              </a:rPr>
              <a:t>the</a:t>
            </a:r>
            <a:r>
              <a:rPr lang="de-AT" sz="7500" dirty="0">
                <a:solidFill>
                  <a:srgbClr val="09592B"/>
                </a:solidFill>
                <a:latin typeface="Calibri" panose="020F0502020204030204" pitchFamily="34" charset="0"/>
                <a:cs typeface="Calibri" panose="020F0502020204030204" pitchFamily="34" charset="0"/>
              </a:rPr>
              <a:t> Box!</a:t>
            </a:r>
            <a:endParaRPr sz="7500" dirty="0">
              <a:latin typeface="Calibri" panose="020F0502020204030204" pitchFamily="34" charset="0"/>
              <a:cs typeface="Calibri" panose="020F0502020204030204" pitchFamily="34" charset="0"/>
            </a:endParaRPr>
          </a:p>
          <a:p>
            <a:pPr algn="ctr">
              <a:lnSpc>
                <a:spcPts val="3410"/>
              </a:lnSpc>
              <a:defRPr/>
            </a:pPr>
            <a:r>
              <a:rPr lang="en-US" sz="3500" dirty="0">
                <a:solidFill>
                  <a:srgbClr val="09592B"/>
                </a:solidFill>
                <a:latin typeface="Calibri" panose="020F0502020204030204" pitchFamily="34" charset="0"/>
                <a:cs typeface="Calibri" panose="020F0502020204030204" pitchFamily="34" charset="0"/>
              </a:rPr>
              <a:t>BAUTEILE EINES SMARTPHONES</a:t>
            </a:r>
            <a:endParaRPr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B1EA2440-4611-3239-57EF-03950E72457D}"/>
              </a:ext>
            </a:extLst>
          </p:cNvPr>
          <p:cNvSpPr txBox="1"/>
          <p:nvPr/>
        </p:nvSpPr>
        <p:spPr bwMode="auto">
          <a:xfrm>
            <a:off x="6545818" y="19329340"/>
            <a:ext cx="1119666" cy="400110"/>
          </a:xfrm>
          <a:prstGeom prst="rect">
            <a:avLst/>
          </a:prstGeom>
          <a:noFill/>
        </p:spPr>
        <p:txBody>
          <a:bodyPr wrap="none" rtlCol="0">
            <a:spAutoFit/>
          </a:bodyPr>
          <a:lstStyle/>
          <a:p>
            <a:pPr algn="ctr"/>
            <a:r>
              <a:rPr lang="de-DE" sz="2000" dirty="0">
                <a:solidFill>
                  <a:schemeClr val="tx1">
                    <a:lumMod val="75000"/>
                    <a:lumOff val="25000"/>
                  </a:schemeClr>
                </a:solidFill>
                <a:latin typeface="Calibri" panose="020F0502020204030204" pitchFamily="34" charset="0"/>
                <a:cs typeface="Calibri" panose="020F0502020204030204" pitchFamily="34" charset="0"/>
              </a:rPr>
              <a:t>Seite 4/4</a:t>
            </a:r>
          </a:p>
        </p:txBody>
      </p:sp>
      <p:sp>
        <p:nvSpPr>
          <p:cNvPr id="26" name="Oval 25">
            <a:extLst>
              <a:ext uri="{FF2B5EF4-FFF2-40B4-BE49-F238E27FC236}">
                <a16:creationId xmlns:a16="http://schemas.microsoft.com/office/drawing/2014/main" id="{6E9C9337-E906-1217-E810-EF7A9A65C826}"/>
              </a:ext>
            </a:extLst>
          </p:cNvPr>
          <p:cNvSpPr/>
          <p:nvPr/>
        </p:nvSpPr>
        <p:spPr bwMode="auto">
          <a:xfrm>
            <a:off x="8764301" y="7270364"/>
            <a:ext cx="540000" cy="540000"/>
          </a:xfrm>
          <a:prstGeom prst="ellipse">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Oval 26">
            <a:extLst>
              <a:ext uri="{FF2B5EF4-FFF2-40B4-BE49-F238E27FC236}">
                <a16:creationId xmlns:a16="http://schemas.microsoft.com/office/drawing/2014/main" id="{CD8DC37B-EB1A-9DA8-81F8-E1FE4F0C9FF0}"/>
              </a:ext>
            </a:extLst>
          </p:cNvPr>
          <p:cNvSpPr/>
          <p:nvPr/>
        </p:nvSpPr>
        <p:spPr bwMode="auto">
          <a:xfrm>
            <a:off x="8354366" y="10896657"/>
            <a:ext cx="180000" cy="180000"/>
          </a:xfrm>
          <a:prstGeom prst="ellipse">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Oval 27">
            <a:extLst>
              <a:ext uri="{FF2B5EF4-FFF2-40B4-BE49-F238E27FC236}">
                <a16:creationId xmlns:a16="http://schemas.microsoft.com/office/drawing/2014/main" id="{6365804E-7C25-7A7B-20FC-31CCC3115F2E}"/>
              </a:ext>
            </a:extLst>
          </p:cNvPr>
          <p:cNvSpPr/>
          <p:nvPr/>
        </p:nvSpPr>
        <p:spPr bwMode="auto">
          <a:xfrm>
            <a:off x="9427364" y="11545502"/>
            <a:ext cx="540000" cy="540000"/>
          </a:xfrm>
          <a:prstGeom prst="ellipse">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Box 28">
            <a:extLst>
              <a:ext uri="{FF2B5EF4-FFF2-40B4-BE49-F238E27FC236}">
                <a16:creationId xmlns:a16="http://schemas.microsoft.com/office/drawing/2014/main" id="{4136EF63-C520-1CA6-D09C-949E1C01EB2B}"/>
              </a:ext>
            </a:extLst>
          </p:cNvPr>
          <p:cNvSpPr txBox="1"/>
          <p:nvPr/>
        </p:nvSpPr>
        <p:spPr>
          <a:xfrm>
            <a:off x="2118993" y="8294985"/>
            <a:ext cx="1272528" cy="461665"/>
          </a:xfrm>
          <a:prstGeom prst="rect">
            <a:avLst/>
          </a:prstGeom>
          <a:noFill/>
        </p:spPr>
        <p:txBody>
          <a:bodyPr wrap="none" rtlCol="0">
            <a:spAutoFit/>
          </a:bodyPr>
          <a:lstStyle/>
          <a:p>
            <a:r>
              <a:rPr lang="de-DE" sz="2400" dirty="0">
                <a:latin typeface="Calibri" panose="020F0502020204030204" pitchFamily="34" charset="0"/>
                <a:cs typeface="Calibri" panose="020F0502020204030204" pitchFamily="34" charset="0"/>
              </a:rPr>
              <a:t>weltweit</a:t>
            </a:r>
          </a:p>
        </p:txBody>
      </p:sp>
      <p:pic>
        <p:nvPicPr>
          <p:cNvPr id="31" name="Picture 30">
            <a:extLst>
              <a:ext uri="{FF2B5EF4-FFF2-40B4-BE49-F238E27FC236}">
                <a16:creationId xmlns:a16="http://schemas.microsoft.com/office/drawing/2014/main" id="{C241C0A4-303B-D6BD-07F4-D34A235495E4}"/>
              </a:ext>
            </a:extLst>
          </p:cNvPr>
          <p:cNvPicPr>
            <a:picLocks noChangeAspect="1"/>
          </p:cNvPicPr>
          <p:nvPr/>
        </p:nvPicPr>
        <p:blipFill>
          <a:blip r:embed="rId6"/>
          <a:stretch>
            <a:fillRect/>
          </a:stretch>
        </p:blipFill>
        <p:spPr>
          <a:xfrm>
            <a:off x="3782912" y="7461250"/>
            <a:ext cx="900000" cy="900000"/>
          </a:xfrm>
          <a:prstGeom prst="rect">
            <a:avLst/>
          </a:prstGeom>
        </p:spPr>
      </p:pic>
      <p:sp>
        <p:nvSpPr>
          <p:cNvPr id="32" name="TextBox 31">
            <a:extLst>
              <a:ext uri="{FF2B5EF4-FFF2-40B4-BE49-F238E27FC236}">
                <a16:creationId xmlns:a16="http://schemas.microsoft.com/office/drawing/2014/main" id="{B9BC24AD-8AEC-F184-9A86-ECB8000E2066}"/>
              </a:ext>
            </a:extLst>
          </p:cNvPr>
          <p:cNvSpPr txBox="1"/>
          <p:nvPr/>
        </p:nvSpPr>
        <p:spPr>
          <a:xfrm>
            <a:off x="3633646" y="8294985"/>
            <a:ext cx="1198533" cy="461665"/>
          </a:xfrm>
          <a:prstGeom prst="rect">
            <a:avLst/>
          </a:prstGeom>
          <a:noFill/>
        </p:spPr>
        <p:txBody>
          <a:bodyPr wrap="none" rtlCol="0">
            <a:spAutoFit/>
          </a:bodyPr>
          <a:lstStyle/>
          <a:p>
            <a:r>
              <a:rPr lang="de-DE" sz="2400" dirty="0">
                <a:latin typeface="Calibri" panose="020F0502020204030204" pitchFamily="34" charset="0"/>
                <a:cs typeface="Calibri" panose="020F0502020204030204" pitchFamily="34" charset="0"/>
              </a:rPr>
              <a:t>regional</a:t>
            </a:r>
          </a:p>
        </p:txBody>
      </p:sp>
      <p:sp>
        <p:nvSpPr>
          <p:cNvPr id="33" name="Oval 32">
            <a:extLst>
              <a:ext uri="{FF2B5EF4-FFF2-40B4-BE49-F238E27FC236}">
                <a16:creationId xmlns:a16="http://schemas.microsoft.com/office/drawing/2014/main" id="{B740D707-77F5-0182-C1BF-088EDE131C26}"/>
              </a:ext>
            </a:extLst>
          </p:cNvPr>
          <p:cNvSpPr/>
          <p:nvPr/>
        </p:nvSpPr>
        <p:spPr bwMode="auto">
          <a:xfrm>
            <a:off x="5713193" y="10919938"/>
            <a:ext cx="180000" cy="180000"/>
          </a:xfrm>
          <a:prstGeom prst="ellipse">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Box 9">
            <a:extLst>
              <a:ext uri="{FF2B5EF4-FFF2-40B4-BE49-F238E27FC236}">
                <a16:creationId xmlns:a16="http://schemas.microsoft.com/office/drawing/2014/main" id="{99026222-E5DB-8C29-AEEC-F331401F17C0}"/>
              </a:ext>
            </a:extLst>
          </p:cNvPr>
          <p:cNvSpPr txBox="1"/>
          <p:nvPr/>
        </p:nvSpPr>
        <p:spPr bwMode="auto">
          <a:xfrm>
            <a:off x="9087332" y="19066986"/>
            <a:ext cx="4845560" cy="738664"/>
          </a:xfrm>
          <a:prstGeom prst="rect">
            <a:avLst/>
          </a:prstGeom>
          <a:noFill/>
        </p:spPr>
        <p:txBody>
          <a:bodyPr wrap="square" rtlCol="0">
            <a:spAutoFit/>
          </a:bodyPr>
          <a:lstStyle/>
          <a:p>
            <a:r>
              <a:rPr lang="de-DE" sz="1400" dirty="0">
                <a:solidFill>
                  <a:schemeClr val="tx1">
                    <a:lumMod val="75000"/>
                    <a:lumOff val="25000"/>
                  </a:schemeClr>
                </a:solidFill>
                <a:latin typeface="Calibri" panose="020F0502020204030204" pitchFamily="34" charset="0"/>
                <a:cs typeface="Calibri" panose="020F0502020204030204" pitchFamily="34" charset="0"/>
              </a:rPr>
              <a:t>basierend auf Materialien von Stangl/Schubert/</a:t>
            </a:r>
            <a:r>
              <a:rPr lang="de-DE" sz="1400" dirty="0" err="1">
                <a:solidFill>
                  <a:schemeClr val="tx1">
                    <a:lumMod val="75000"/>
                    <a:lumOff val="25000"/>
                  </a:schemeClr>
                </a:solidFill>
                <a:latin typeface="Calibri" panose="020F0502020204030204" pitchFamily="34" charset="0"/>
                <a:cs typeface="Calibri" panose="020F0502020204030204" pitchFamily="34" charset="0"/>
              </a:rPr>
              <a:t>Mom</a:t>
            </a:r>
            <a:r>
              <a:rPr lang="de-DE" sz="1400" dirty="0">
                <a:solidFill>
                  <a:schemeClr val="tx1">
                    <a:lumMod val="75000"/>
                    <a:lumOff val="25000"/>
                  </a:schemeClr>
                </a:solidFill>
                <a:latin typeface="Calibri" panose="020F0502020204030204" pitchFamily="34" charset="0"/>
                <a:cs typeface="Calibri" panose="020F0502020204030204" pitchFamily="34" charset="0"/>
              </a:rPr>
              <a:t>/ Grünberger/</a:t>
            </a:r>
            <a:r>
              <a:rPr lang="de-DE" sz="1400" dirty="0" err="1">
                <a:solidFill>
                  <a:schemeClr val="tx1">
                    <a:lumMod val="75000"/>
                    <a:lumOff val="25000"/>
                  </a:schemeClr>
                </a:solidFill>
                <a:latin typeface="Calibri" panose="020F0502020204030204" pitchFamily="34" charset="0"/>
                <a:cs typeface="Calibri" panose="020F0502020204030204" pitchFamily="34" charset="0"/>
              </a:rPr>
              <a:t>Szucsich</a:t>
            </a:r>
            <a:r>
              <a:rPr lang="de-DE" sz="1400" dirty="0">
                <a:solidFill>
                  <a:schemeClr val="tx1">
                    <a:lumMod val="75000"/>
                    <a:lumOff val="25000"/>
                  </a:schemeClr>
                </a:solidFill>
                <a:latin typeface="Calibri" panose="020F0502020204030204" pitchFamily="34" charset="0"/>
                <a:cs typeface="Calibri" panose="020F0502020204030204" pitchFamily="34" charset="0"/>
              </a:rPr>
              <a:t> (PH Wien, 2024) im EU-geförderten Projekt Teacher Academy Project – Teaching </a:t>
            </a:r>
            <a:r>
              <a:rPr lang="de-DE" sz="1400" dirty="0" err="1">
                <a:solidFill>
                  <a:schemeClr val="tx1">
                    <a:lumMod val="75000"/>
                    <a:lumOff val="25000"/>
                  </a:schemeClr>
                </a:solidFill>
                <a:latin typeface="Calibri" panose="020F0502020204030204" pitchFamily="34" charset="0"/>
                <a:cs typeface="Calibri" panose="020F0502020204030204" pitchFamily="34" charset="0"/>
              </a:rPr>
              <a:t>Sustainability</a:t>
            </a:r>
            <a:r>
              <a:rPr lang="de-DE" sz="1400" dirty="0">
                <a:solidFill>
                  <a:schemeClr val="tx1">
                    <a:lumMod val="75000"/>
                    <a:lumOff val="25000"/>
                  </a:schemeClr>
                </a:solidFill>
                <a:latin typeface="Calibri" panose="020F0502020204030204" pitchFamily="34" charset="0"/>
                <a:cs typeface="Calibri" panose="020F0502020204030204" pitchFamily="34" charset="0"/>
              </a:rPr>
              <a:t> (TAP-TS).</a:t>
            </a:r>
          </a:p>
        </p:txBody>
      </p:sp>
    </p:spTree>
    <p:extLst>
      <p:ext uri="{BB962C8B-B14F-4D97-AF65-F5344CB8AC3E}">
        <p14:creationId xmlns:p14="http://schemas.microsoft.com/office/powerpoint/2010/main" val="3688308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939</Words>
  <Application>Microsoft Office PowerPoint</Application>
  <DocSecurity>0</DocSecurity>
  <PresentationFormat>Benutzerdefiniert</PresentationFormat>
  <Paragraphs>90</Paragraphs>
  <Slides>5</Slides>
  <Notes>3</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5</vt:i4>
      </vt:variant>
    </vt:vector>
  </HeadingPairs>
  <TitlesOfParts>
    <vt:vector size="14" baseType="lpstr">
      <vt:lpstr>Aptos</vt:lpstr>
      <vt:lpstr>Aptos Display</vt:lpstr>
      <vt:lpstr>Arial</vt:lpstr>
      <vt:lpstr>Calibri</vt:lpstr>
      <vt:lpstr>Calibri Light</vt:lpstr>
      <vt:lpstr>Glacial Indifference</vt:lpstr>
      <vt:lpstr>Glacial Indifference Bold</vt:lpstr>
      <vt:lpstr>Trebuchet MS</vt:lpstr>
      <vt:lpstr>Office Theme</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TS_Workshop 1: Unblack the Box</dc:title>
  <dc:subject/>
  <dc:creator>Petra Szucsich</dc:creator>
  <cp:keywords>DAFhA0TPv1k,BAFbCIvappY</cp:keywords>
  <dc:description/>
  <cp:lastModifiedBy>Judith Hoehling</cp:lastModifiedBy>
  <cp:revision>74</cp:revision>
  <dcterms:created xsi:type="dcterms:W3CDTF">2023-06-22T08:39:39Z</dcterms:created>
  <dcterms:modified xsi:type="dcterms:W3CDTF">2024-12-08T08:06:53Z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2023-06-22T00:00:00Z</vt:filetime>
  </property>
  <property fmtid="{D5CDD505-2E9C-101B-9397-08002B2CF9AE}" pid="3" name="Creator">
    <vt:lpwstr>Canva</vt:lpwstr>
  </property>
  <property fmtid="{D5CDD505-2E9C-101B-9397-08002B2CF9AE}" pid="4" name="LastSaved">
    <vt:filetime>2023-06-22T00:00:00Z</vt:filetime>
  </property>
  <property fmtid="{D5CDD505-2E9C-101B-9397-08002B2CF9AE}" pid="5" name="Producer">
    <vt:lpwstr>Canva</vt:lpwstr>
  </property>
</Properties>
</file>