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4" r:id="rId1"/>
  </p:sldMasterIdLst>
  <p:notesMasterIdLst>
    <p:notesMasterId r:id="rId5"/>
  </p:notesMasterIdLst>
  <p:handoutMasterIdLst>
    <p:handoutMasterId r:id="rId6"/>
  </p:handoutMasterIdLst>
  <p:sldIdLst>
    <p:sldId id="263" r:id="rId2"/>
    <p:sldId id="264" r:id="rId3"/>
    <p:sldId id="256" r:id="rId4"/>
  </p:sldIdLst>
  <p:sldSz cx="14211300" cy="20104100"/>
  <p:notesSz cx="14211300" cy="201041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21DCA44-8CF2-B5D5-AA79-4DF646EA0BE5}" name="Pia Ho" initials="PH" userId="68000ff878e6eebc" providerId="Windows Live"/>
  <p188:author id="{4B410986-FBC2-D095-6BC5-B948EABCA4FE}" name="anonym" initials="anonym" userId="anonym"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ia Hornickel" initials="PH" lastIdx="13" clrIdx="0"/>
  <p:cmAuthor id="2" name="Pia Ho" initials="PH" lastIdx="6" clrIdx="1">
    <p:extLst>
      <p:ext uri="{19B8F6BF-5375-455C-9EA6-DF929625EA0E}">
        <p15:presenceInfo xmlns:p15="http://schemas.microsoft.com/office/powerpoint/2012/main" userId="68000ff878e6eeb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D47"/>
    <a:srgbClr val="99D490"/>
    <a:srgbClr val="09592B"/>
    <a:srgbClr val="C6D88B"/>
    <a:srgbClr val="F5F5EF"/>
    <a:srgbClr val="FF3131"/>
    <a:srgbClr val="5D17EB"/>
    <a:srgbClr val="00BE62"/>
    <a:srgbClr val="FFDE58"/>
    <a:srgbClr val="FF91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351"/>
  </p:normalViewPr>
  <p:slideViewPr>
    <p:cSldViewPr>
      <p:cViewPr varScale="1">
        <p:scale>
          <a:sx n="44" d="100"/>
          <a:sy n="44" d="100"/>
        </p:scale>
        <p:origin x="4368" y="108"/>
      </p:cViewPr>
      <p:guideLst>
        <p:guide orient="horz" pos="2880"/>
        <p:guide pos="2160"/>
      </p:guideLst>
    </p:cSldViewPr>
  </p:slideViewPr>
  <p:notesTextViewPr>
    <p:cViewPr>
      <p:scale>
        <a:sx n="1" d="1"/>
        <a:sy n="1" d="1"/>
      </p:scale>
      <p:origin x="0" y="0"/>
    </p:cViewPr>
  </p:notesTextViewPr>
  <p:notesViewPr>
    <p:cSldViewPr>
      <p:cViewPr varScale="1">
        <p:scale>
          <a:sx n="55" d="100"/>
          <a:sy n="55" d="100"/>
        </p:scale>
        <p:origin x="431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1921104-9304-74AE-97BD-E83B298DD335}"/>
              </a:ext>
            </a:extLst>
          </p:cNvPr>
          <p:cNvSpPr>
            <a:spLocks noGrp="1"/>
          </p:cNvSpPr>
          <p:nvPr>
            <p:ph type="hdr" sz="quarter"/>
          </p:nvPr>
        </p:nvSpPr>
        <p:spPr>
          <a:xfrm>
            <a:off x="0" y="0"/>
            <a:ext cx="6157913" cy="1008063"/>
          </a:xfrm>
          <a:prstGeom prst="rect">
            <a:avLst/>
          </a:prstGeom>
        </p:spPr>
        <p:txBody>
          <a:bodyPr vert="horz" lIns="91440" tIns="45720" rIns="91440" bIns="45720" rtlCol="0"/>
          <a:lstStyle>
            <a:lvl1pPr algn="l">
              <a:defRPr sz="1200"/>
            </a:lvl1pPr>
          </a:lstStyle>
          <a:p>
            <a:endParaRPr lang="de-DE"/>
          </a:p>
        </p:txBody>
      </p:sp>
      <p:sp>
        <p:nvSpPr>
          <p:cNvPr id="3" name="Date Placeholder 2">
            <a:extLst>
              <a:ext uri="{FF2B5EF4-FFF2-40B4-BE49-F238E27FC236}">
                <a16:creationId xmlns:a16="http://schemas.microsoft.com/office/drawing/2014/main" id="{747058BB-8DD2-1C56-8D28-F7870C1E6328}"/>
              </a:ext>
            </a:extLst>
          </p:cNvPr>
          <p:cNvSpPr>
            <a:spLocks noGrp="1"/>
          </p:cNvSpPr>
          <p:nvPr>
            <p:ph type="dt" sz="quarter" idx="1"/>
          </p:nvPr>
        </p:nvSpPr>
        <p:spPr>
          <a:xfrm>
            <a:off x="8050213" y="0"/>
            <a:ext cx="6157912" cy="1008063"/>
          </a:xfrm>
          <a:prstGeom prst="rect">
            <a:avLst/>
          </a:prstGeom>
        </p:spPr>
        <p:txBody>
          <a:bodyPr vert="horz" lIns="91440" tIns="45720" rIns="91440" bIns="45720" rtlCol="0"/>
          <a:lstStyle>
            <a:lvl1pPr algn="r">
              <a:defRPr sz="1200"/>
            </a:lvl1pPr>
          </a:lstStyle>
          <a:p>
            <a:fld id="{DA4368BB-6EA8-4D09-B0D5-9458905DED93}" type="datetimeFigureOut">
              <a:rPr lang="de-DE" smtClean="0"/>
              <a:t>03.12.2024</a:t>
            </a:fld>
            <a:endParaRPr lang="de-DE"/>
          </a:p>
        </p:txBody>
      </p:sp>
      <p:sp>
        <p:nvSpPr>
          <p:cNvPr id="4" name="Footer Placeholder 3">
            <a:extLst>
              <a:ext uri="{FF2B5EF4-FFF2-40B4-BE49-F238E27FC236}">
                <a16:creationId xmlns:a16="http://schemas.microsoft.com/office/drawing/2014/main" id="{B84FF9FA-DB2B-81FC-1373-7671CCA3A46A}"/>
              </a:ext>
            </a:extLst>
          </p:cNvPr>
          <p:cNvSpPr>
            <a:spLocks noGrp="1"/>
          </p:cNvSpPr>
          <p:nvPr>
            <p:ph type="ftr" sz="quarter" idx="2"/>
          </p:nvPr>
        </p:nvSpPr>
        <p:spPr>
          <a:xfrm>
            <a:off x="0" y="19096038"/>
            <a:ext cx="6157913" cy="1008062"/>
          </a:xfrm>
          <a:prstGeom prst="rect">
            <a:avLst/>
          </a:prstGeom>
        </p:spPr>
        <p:txBody>
          <a:bodyPr vert="horz" lIns="91440" tIns="45720" rIns="91440" bIns="45720" rtlCol="0" anchor="b"/>
          <a:lstStyle>
            <a:lvl1pPr algn="l">
              <a:defRPr sz="1200"/>
            </a:lvl1pPr>
          </a:lstStyle>
          <a:p>
            <a:endParaRPr lang="de-DE"/>
          </a:p>
        </p:txBody>
      </p:sp>
      <p:sp>
        <p:nvSpPr>
          <p:cNvPr id="5" name="Slide Number Placeholder 4">
            <a:extLst>
              <a:ext uri="{FF2B5EF4-FFF2-40B4-BE49-F238E27FC236}">
                <a16:creationId xmlns:a16="http://schemas.microsoft.com/office/drawing/2014/main" id="{49F5EC3C-7100-1A24-9712-D8023BDCE601}"/>
              </a:ext>
            </a:extLst>
          </p:cNvPr>
          <p:cNvSpPr>
            <a:spLocks noGrp="1"/>
          </p:cNvSpPr>
          <p:nvPr>
            <p:ph type="sldNum" sz="quarter" idx="3"/>
          </p:nvPr>
        </p:nvSpPr>
        <p:spPr>
          <a:xfrm>
            <a:off x="8050213" y="19096038"/>
            <a:ext cx="6157912" cy="1008062"/>
          </a:xfrm>
          <a:prstGeom prst="rect">
            <a:avLst/>
          </a:prstGeom>
        </p:spPr>
        <p:txBody>
          <a:bodyPr vert="horz" lIns="91440" tIns="45720" rIns="91440" bIns="45720" rtlCol="0" anchor="b"/>
          <a:lstStyle>
            <a:lvl1pPr algn="r">
              <a:defRPr sz="1200"/>
            </a:lvl1pPr>
          </a:lstStyle>
          <a:p>
            <a:fld id="{086E9B88-0411-4DCE-8BAF-7C121062A1B6}" type="slidenum">
              <a:rPr lang="de-DE" smtClean="0"/>
              <a:t>‹#›</a:t>
            </a:fld>
            <a:endParaRPr lang="de-DE"/>
          </a:p>
        </p:txBody>
      </p:sp>
    </p:spTree>
    <p:extLst>
      <p:ext uri="{BB962C8B-B14F-4D97-AF65-F5344CB8AC3E}">
        <p14:creationId xmlns:p14="http://schemas.microsoft.com/office/powerpoint/2010/main" val="15981789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Kopfzeilenplatzhalter 1"/>
          <p:cNvSpPr>
            <a:spLocks noGrp="1"/>
          </p:cNvSpPr>
          <p:nvPr>
            <p:ph type="hdr" sz="quarter"/>
          </p:nvPr>
        </p:nvSpPr>
        <p:spPr bwMode="auto">
          <a:xfrm>
            <a:off x="0" y="0"/>
            <a:ext cx="6157913" cy="1008063"/>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p:cNvSpPr>
            <a:spLocks noGrp="1"/>
          </p:cNvSpPr>
          <p:nvPr>
            <p:ph type="dt" idx="1"/>
          </p:nvPr>
        </p:nvSpPr>
        <p:spPr bwMode="auto">
          <a:xfrm>
            <a:off x="8050212" y="0"/>
            <a:ext cx="6157912" cy="1008063"/>
          </a:xfrm>
          <a:prstGeom prst="rect">
            <a:avLst/>
          </a:prstGeom>
        </p:spPr>
        <p:txBody>
          <a:bodyPr vert="horz" lIns="91440" tIns="45720" rIns="91440" bIns="45720" rtlCol="0"/>
          <a:lstStyle>
            <a:lvl1pPr algn="r">
              <a:defRPr sz="1200"/>
            </a:lvl1pPr>
          </a:lstStyle>
          <a:p>
            <a:pPr>
              <a:defRPr/>
            </a:pPr>
            <a:fld id="{90D97913-3B64-C34F-A1B0-5641FF7B6B3D}" type="datetimeFigureOut">
              <a:rPr lang="de-DE"/>
              <a:t>03.12.2024</a:t>
            </a:fld>
            <a:endParaRPr lang="de-DE"/>
          </a:p>
        </p:txBody>
      </p:sp>
      <p:sp>
        <p:nvSpPr>
          <p:cNvPr id="4" name="Folienbildplatzhalter 3"/>
          <p:cNvSpPr>
            <a:spLocks noGrp="1" noRot="1" noChangeAspect="1"/>
          </p:cNvSpPr>
          <p:nvPr>
            <p:ph type="sldImg" idx="2"/>
          </p:nvPr>
        </p:nvSpPr>
        <p:spPr bwMode="auto">
          <a:xfrm>
            <a:off x="4706938" y="2513013"/>
            <a:ext cx="4797425" cy="6784975"/>
          </a:xfrm>
          <a:prstGeom prst="rect">
            <a:avLst/>
          </a:prstGeom>
          <a:noFill/>
          <a:ln w="12700">
            <a:solidFill>
              <a:prstClr val="black"/>
            </a:solidFill>
          </a:ln>
        </p:spPr>
        <p:txBody>
          <a:bodyPr vert="horz" lIns="91440" tIns="45720" rIns="91440" bIns="45720" rtlCol="0" anchor="ctr"/>
          <a:lstStyle/>
          <a:p>
            <a:pPr>
              <a:defRPr/>
            </a:pPr>
            <a:endParaRPr lang="de-DE"/>
          </a:p>
        </p:txBody>
      </p:sp>
      <p:sp>
        <p:nvSpPr>
          <p:cNvPr id="5" name="Notizenplatzhalter 4"/>
          <p:cNvSpPr>
            <a:spLocks noGrp="1"/>
          </p:cNvSpPr>
          <p:nvPr>
            <p:ph type="body" sz="quarter" idx="3"/>
          </p:nvPr>
        </p:nvSpPr>
        <p:spPr bwMode="auto">
          <a:xfrm>
            <a:off x="1420813" y="9675813"/>
            <a:ext cx="11369675" cy="7915275"/>
          </a:xfrm>
          <a:prstGeom prst="rect">
            <a:avLst/>
          </a:prstGeom>
        </p:spPr>
        <p:txBody>
          <a:bodyPr vert="horz" lIns="91440" tIns="45720" rIns="91440" bIns="45720" rtlCol="0"/>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Fußzeilenplatzhalter 5"/>
          <p:cNvSpPr>
            <a:spLocks noGrp="1"/>
          </p:cNvSpPr>
          <p:nvPr>
            <p:ph type="ftr" sz="quarter" idx="4"/>
          </p:nvPr>
        </p:nvSpPr>
        <p:spPr bwMode="auto">
          <a:xfrm>
            <a:off x="0" y="19096038"/>
            <a:ext cx="6157913" cy="1008062"/>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p:cNvSpPr>
            <a:spLocks noGrp="1"/>
          </p:cNvSpPr>
          <p:nvPr>
            <p:ph type="sldNum" sz="quarter" idx="5"/>
          </p:nvPr>
        </p:nvSpPr>
        <p:spPr bwMode="auto">
          <a:xfrm>
            <a:off x="8050212" y="19096038"/>
            <a:ext cx="6157912" cy="1008062"/>
          </a:xfrm>
          <a:prstGeom prst="rect">
            <a:avLst/>
          </a:prstGeom>
        </p:spPr>
        <p:txBody>
          <a:bodyPr vert="horz" lIns="91440" tIns="45720" rIns="91440" bIns="45720" rtlCol="0" anchor="b"/>
          <a:lstStyle>
            <a:lvl1pPr algn="r">
              <a:defRPr sz="1200"/>
            </a:lvl1pPr>
          </a:lstStyle>
          <a:p>
            <a:pPr>
              <a:defRPr/>
            </a:pPr>
            <a:fld id="{68F1DEEE-19C0-DB4D-A655-55B72EF2BBA4}" type="slidenum">
              <a:rPr lang="de-DE"/>
              <a:t>‹#›</a:t>
            </a:fld>
            <a:endParaRPr lang="de-DE"/>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90375A-B359-38CE-B89E-DB846F99F46F}"/>
            </a:ext>
          </a:extLst>
        </p:cNvPr>
        <p:cNvGrpSpPr/>
        <p:nvPr/>
      </p:nvGrpSpPr>
      <p:grpSpPr bwMode="auto">
        <a:xfrm>
          <a:off x="0" y="0"/>
          <a:ext cx="0" cy="0"/>
          <a:chOff x="0" y="0"/>
          <a:chExt cx="0" cy="0"/>
        </a:xfrm>
      </p:grpSpPr>
      <p:sp>
        <p:nvSpPr>
          <p:cNvPr id="2" name="Slide Image Placeholder 1">
            <a:extLst>
              <a:ext uri="{FF2B5EF4-FFF2-40B4-BE49-F238E27FC236}">
                <a16:creationId xmlns:a16="http://schemas.microsoft.com/office/drawing/2014/main" id="{96C2E723-F33C-B41C-D2F6-B91A57B8442A}"/>
              </a:ext>
            </a:extLst>
          </p:cNvPr>
          <p:cNvSpPr>
            <a:spLocks noGrp="1" noRot="1" noChangeAspect="1"/>
          </p:cNvSpPr>
          <p:nvPr>
            <p:ph type="sldImg"/>
          </p:nvPr>
        </p:nvSpPr>
        <p:spPr bwMode="auto"/>
      </p:sp>
      <p:sp>
        <p:nvSpPr>
          <p:cNvPr id="3" name="Notes Placeholder 2">
            <a:extLst>
              <a:ext uri="{FF2B5EF4-FFF2-40B4-BE49-F238E27FC236}">
                <a16:creationId xmlns:a16="http://schemas.microsoft.com/office/drawing/2014/main" id="{045A33B2-E816-5B5D-AAFD-BF5CC74DBE27}"/>
              </a:ext>
            </a:extLst>
          </p:cNvPr>
          <p:cNvSpPr>
            <a:spLocks noGrp="1"/>
          </p:cNvSpPr>
          <p:nvPr>
            <p:ph type="body" idx="1"/>
          </p:nvPr>
        </p:nvSpPr>
        <p:spPr bwMode="auto"/>
        <p:txBody>
          <a:bodyPr/>
          <a:lstStyle/>
          <a:p>
            <a:pPr>
              <a:defRPr/>
            </a:pPr>
            <a:endParaRPr lang="de-DE" dirty="0"/>
          </a:p>
        </p:txBody>
      </p:sp>
      <p:sp>
        <p:nvSpPr>
          <p:cNvPr id="4" name="Slide Number Placeholder 3">
            <a:extLst>
              <a:ext uri="{FF2B5EF4-FFF2-40B4-BE49-F238E27FC236}">
                <a16:creationId xmlns:a16="http://schemas.microsoft.com/office/drawing/2014/main" id="{D575C688-DAC6-90F6-63E2-BC0BEB8D4B0B}"/>
              </a:ext>
            </a:extLst>
          </p:cNvPr>
          <p:cNvSpPr>
            <a:spLocks noGrp="1"/>
          </p:cNvSpPr>
          <p:nvPr>
            <p:ph type="sldNum" sz="quarter" idx="5"/>
          </p:nvPr>
        </p:nvSpPr>
        <p:spPr bwMode="auto"/>
        <p:txBody>
          <a:bodyPr/>
          <a:lstStyle/>
          <a:p>
            <a:pPr>
              <a:defRPr/>
            </a:pPr>
            <a:fld id="{68F1DEEE-19C0-DB4D-A655-55B72EF2BBA4}" type="slidenum">
              <a:rPr lang="de-DE"/>
              <a:t>2</a:t>
            </a:fld>
            <a:endParaRPr lang="de-DE"/>
          </a:p>
        </p:txBody>
      </p:sp>
    </p:spTree>
    <p:extLst>
      <p:ext uri="{BB962C8B-B14F-4D97-AF65-F5344CB8AC3E}">
        <p14:creationId xmlns:p14="http://schemas.microsoft.com/office/powerpoint/2010/main" val="2392851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lang="de-DE" dirty="0"/>
          </a:p>
        </p:txBody>
      </p:sp>
      <p:sp>
        <p:nvSpPr>
          <p:cNvPr id="4" name="Slide Number Placeholder 3"/>
          <p:cNvSpPr>
            <a:spLocks noGrp="1"/>
          </p:cNvSpPr>
          <p:nvPr>
            <p:ph type="sldNum" sz="quarter" idx="5"/>
          </p:nvPr>
        </p:nvSpPr>
        <p:spPr bwMode="auto"/>
        <p:txBody>
          <a:bodyPr/>
          <a:lstStyle/>
          <a:p>
            <a:pPr>
              <a:defRPr/>
            </a:pPr>
            <a:fld id="{68F1DEEE-19C0-DB4D-A655-55B72EF2BBA4}" type="slidenum">
              <a:rPr lang="de-DE"/>
              <a:t>3</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3FDA4-0DB0-C7A2-1A34-202CE5692800}"/>
              </a:ext>
            </a:extLst>
          </p:cNvPr>
          <p:cNvSpPr>
            <a:spLocks noGrp="1"/>
          </p:cNvSpPr>
          <p:nvPr>
            <p:ph type="ctrTitle"/>
          </p:nvPr>
        </p:nvSpPr>
        <p:spPr>
          <a:xfrm>
            <a:off x="1776413" y="3290186"/>
            <a:ext cx="10658475" cy="6999205"/>
          </a:xfrm>
        </p:spPr>
        <p:txBody>
          <a:bodyPr anchor="b"/>
          <a:lstStyle>
            <a:lvl1pPr algn="ctr">
              <a:defRPr sz="6994"/>
            </a:lvl1pPr>
          </a:lstStyle>
          <a:p>
            <a:r>
              <a:rPr lang="en-US"/>
              <a:t>Click to edit Master title style</a:t>
            </a:r>
            <a:endParaRPr lang="de-DE"/>
          </a:p>
        </p:txBody>
      </p:sp>
      <p:sp>
        <p:nvSpPr>
          <p:cNvPr id="3" name="Subtitle 2">
            <a:extLst>
              <a:ext uri="{FF2B5EF4-FFF2-40B4-BE49-F238E27FC236}">
                <a16:creationId xmlns:a16="http://schemas.microsoft.com/office/drawing/2014/main" id="{6CC2300C-8AA6-1986-36FA-B41CABEF7C2C}"/>
              </a:ext>
            </a:extLst>
          </p:cNvPr>
          <p:cNvSpPr>
            <a:spLocks noGrp="1"/>
          </p:cNvSpPr>
          <p:nvPr>
            <p:ph type="subTitle" idx="1"/>
          </p:nvPr>
        </p:nvSpPr>
        <p:spPr>
          <a:xfrm>
            <a:off x="1776413" y="10559308"/>
            <a:ext cx="10658475" cy="4853836"/>
          </a:xfrm>
        </p:spPr>
        <p:txBody>
          <a:bodyPr/>
          <a:lstStyle>
            <a:lvl1pPr marL="0" indent="0" algn="ctr">
              <a:buNone/>
              <a:defRPr sz="2797"/>
            </a:lvl1pPr>
            <a:lvl2pPr marL="532912" indent="0" algn="ctr">
              <a:buNone/>
              <a:defRPr sz="2331"/>
            </a:lvl2pPr>
            <a:lvl3pPr marL="1065825" indent="0" algn="ctr">
              <a:buNone/>
              <a:defRPr sz="2098"/>
            </a:lvl3pPr>
            <a:lvl4pPr marL="1598737" indent="0" algn="ctr">
              <a:buNone/>
              <a:defRPr sz="1865"/>
            </a:lvl4pPr>
            <a:lvl5pPr marL="2131649" indent="0" algn="ctr">
              <a:buNone/>
              <a:defRPr sz="1865"/>
            </a:lvl5pPr>
            <a:lvl6pPr marL="2664562" indent="0" algn="ctr">
              <a:buNone/>
              <a:defRPr sz="1865"/>
            </a:lvl6pPr>
            <a:lvl7pPr marL="3197474" indent="0" algn="ctr">
              <a:buNone/>
              <a:defRPr sz="1865"/>
            </a:lvl7pPr>
            <a:lvl8pPr marL="3730386" indent="0" algn="ctr">
              <a:buNone/>
              <a:defRPr sz="1865"/>
            </a:lvl8pPr>
            <a:lvl9pPr marL="4263299" indent="0" algn="ctr">
              <a:buNone/>
              <a:defRPr sz="1865"/>
            </a:lvl9pPr>
          </a:lstStyle>
          <a:p>
            <a:r>
              <a:rPr lang="en-US"/>
              <a:t>Click to edit Master subtitle style</a:t>
            </a:r>
            <a:endParaRPr lang="de-DE"/>
          </a:p>
        </p:txBody>
      </p:sp>
      <p:sp>
        <p:nvSpPr>
          <p:cNvPr id="4" name="Date Placeholder 3">
            <a:extLst>
              <a:ext uri="{FF2B5EF4-FFF2-40B4-BE49-F238E27FC236}">
                <a16:creationId xmlns:a16="http://schemas.microsoft.com/office/drawing/2014/main" id="{597B44E4-3300-24C3-28D1-E83B53C824BB}"/>
              </a:ext>
            </a:extLst>
          </p:cNvPr>
          <p:cNvSpPr>
            <a:spLocks noGrp="1"/>
          </p:cNvSpPr>
          <p:nvPr>
            <p:ph type="dt" sz="half" idx="10"/>
          </p:nvPr>
        </p:nvSpPr>
        <p:spPr>
          <a:xfrm>
            <a:off x="977027" y="18633524"/>
            <a:ext cx="3197543" cy="1070357"/>
          </a:xfrm>
          <a:prstGeom prst="rect">
            <a:avLst/>
          </a:prstGeom>
        </p:spPr>
        <p:txBody>
          <a:bodyPr/>
          <a:lstStyle/>
          <a:p>
            <a:pPr>
              <a:defRPr/>
            </a:pPr>
            <a:fld id="{1D8BD707-D9CF-40AE-B4C6-C98DA3205C09}" type="datetimeFigureOut">
              <a:rPr lang="en-US" smtClean="0"/>
              <a:t>12/3/2024</a:t>
            </a:fld>
            <a:endParaRPr lang="en-US"/>
          </a:p>
        </p:txBody>
      </p:sp>
      <p:sp>
        <p:nvSpPr>
          <p:cNvPr id="5" name="Footer Placeholder 4">
            <a:extLst>
              <a:ext uri="{FF2B5EF4-FFF2-40B4-BE49-F238E27FC236}">
                <a16:creationId xmlns:a16="http://schemas.microsoft.com/office/drawing/2014/main" id="{001843FA-9E1B-6B95-5A35-2DFA3B8CFF78}"/>
              </a:ext>
            </a:extLst>
          </p:cNvPr>
          <p:cNvSpPr>
            <a:spLocks noGrp="1"/>
          </p:cNvSpPr>
          <p:nvPr>
            <p:ph type="ftr" sz="quarter" idx="11"/>
          </p:nvPr>
        </p:nvSpPr>
        <p:spPr>
          <a:xfrm>
            <a:off x="4707493" y="18633524"/>
            <a:ext cx="4796314" cy="1070357"/>
          </a:xfrm>
          <a:prstGeom prst="rect">
            <a:avLst/>
          </a:prstGeom>
        </p:spPr>
        <p:txBody>
          <a:bodyPr/>
          <a:lstStyle/>
          <a:p>
            <a:pPr marL="94615">
              <a:lnSpc>
                <a:spcPct val="100000"/>
              </a:lnSpc>
              <a:spcBef>
                <a:spcPts val="155"/>
              </a:spcBef>
              <a:defRPr/>
            </a:pPr>
            <a:r>
              <a:rPr lang="de-DE" dirty="0" err="1"/>
              <a:t>No</a:t>
            </a:r>
            <a:r>
              <a:rPr lang="de-DE" dirty="0"/>
              <a:t>.</a:t>
            </a:r>
            <a:r>
              <a:rPr lang="de-DE" spc="35" dirty="0"/>
              <a:t> </a:t>
            </a:r>
            <a:r>
              <a:rPr lang="de-DE" spc="-10" dirty="0"/>
              <a:t>101056248.</a:t>
            </a:r>
            <a:endParaRPr lang="de-DE" dirty="0"/>
          </a:p>
        </p:txBody>
      </p:sp>
      <p:sp>
        <p:nvSpPr>
          <p:cNvPr id="6" name="Slide Number Placeholder 5">
            <a:extLst>
              <a:ext uri="{FF2B5EF4-FFF2-40B4-BE49-F238E27FC236}">
                <a16:creationId xmlns:a16="http://schemas.microsoft.com/office/drawing/2014/main" id="{7CD51E3A-010B-06E5-30DF-D2364B531067}"/>
              </a:ext>
            </a:extLst>
          </p:cNvPr>
          <p:cNvSpPr>
            <a:spLocks noGrp="1"/>
          </p:cNvSpPr>
          <p:nvPr>
            <p:ph type="sldNum" sz="quarter" idx="12"/>
          </p:nvPr>
        </p:nvSpPr>
        <p:spPr/>
        <p:txBody>
          <a:bodyPr/>
          <a:lstStyle/>
          <a:p>
            <a:pPr>
              <a:defRPr/>
            </a:pPr>
            <a:fld id="{B6F15528-21DE-4FAA-801E-634DDDAF4B2B}" type="slidenum">
              <a:rPr lang="de-DE" smtClean="0"/>
              <a:t>‹#›</a:t>
            </a:fld>
            <a:endParaRPr lang="de-DE"/>
          </a:p>
        </p:txBody>
      </p:sp>
    </p:spTree>
    <p:extLst>
      <p:ext uri="{BB962C8B-B14F-4D97-AF65-F5344CB8AC3E}">
        <p14:creationId xmlns:p14="http://schemas.microsoft.com/office/powerpoint/2010/main" val="1281575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357B1-BC30-AB98-8606-9094BBE4DA03}"/>
              </a:ext>
            </a:extLst>
          </p:cNvPr>
          <p:cNvSpPr>
            <a:spLocks noGrp="1"/>
          </p:cNvSpPr>
          <p:nvPr>
            <p:ph type="title"/>
          </p:nvPr>
        </p:nvSpPr>
        <p:spPr/>
        <p:txBody>
          <a:bodyPr/>
          <a:lstStyle/>
          <a:p>
            <a:r>
              <a:rPr lang="en-US"/>
              <a:t>Click to edit Master title style</a:t>
            </a:r>
            <a:endParaRPr lang="de-DE"/>
          </a:p>
        </p:txBody>
      </p:sp>
      <p:sp>
        <p:nvSpPr>
          <p:cNvPr id="3" name="Vertical Text Placeholder 2">
            <a:extLst>
              <a:ext uri="{FF2B5EF4-FFF2-40B4-BE49-F238E27FC236}">
                <a16:creationId xmlns:a16="http://schemas.microsoft.com/office/drawing/2014/main" id="{96071CDE-3988-B371-CF50-DBE943729E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Date Placeholder 3">
            <a:extLst>
              <a:ext uri="{FF2B5EF4-FFF2-40B4-BE49-F238E27FC236}">
                <a16:creationId xmlns:a16="http://schemas.microsoft.com/office/drawing/2014/main" id="{D268CBC6-DA72-3958-9081-0D043A3FBEF0}"/>
              </a:ext>
            </a:extLst>
          </p:cNvPr>
          <p:cNvSpPr>
            <a:spLocks noGrp="1"/>
          </p:cNvSpPr>
          <p:nvPr>
            <p:ph type="dt" sz="half" idx="10"/>
          </p:nvPr>
        </p:nvSpPr>
        <p:spPr>
          <a:xfrm>
            <a:off x="977027" y="18633524"/>
            <a:ext cx="3197543" cy="1070357"/>
          </a:xfrm>
          <a:prstGeom prst="rect">
            <a:avLst/>
          </a:prstGeom>
        </p:spPr>
        <p:txBody>
          <a:bodyPr/>
          <a:lstStyle/>
          <a:p>
            <a:pPr>
              <a:defRPr/>
            </a:pPr>
            <a:fld id="{1D8BD707-D9CF-40AE-B4C6-C98DA3205C09}" type="datetimeFigureOut">
              <a:rPr lang="en-US" smtClean="0"/>
              <a:t>12/3/2024</a:t>
            </a:fld>
            <a:endParaRPr lang="en-US"/>
          </a:p>
        </p:txBody>
      </p:sp>
      <p:sp>
        <p:nvSpPr>
          <p:cNvPr id="5" name="Footer Placeholder 4">
            <a:extLst>
              <a:ext uri="{FF2B5EF4-FFF2-40B4-BE49-F238E27FC236}">
                <a16:creationId xmlns:a16="http://schemas.microsoft.com/office/drawing/2014/main" id="{D6BDA135-6AFB-0EEE-F0E7-37039E6D6EA9}"/>
              </a:ext>
            </a:extLst>
          </p:cNvPr>
          <p:cNvSpPr>
            <a:spLocks noGrp="1"/>
          </p:cNvSpPr>
          <p:nvPr>
            <p:ph type="ftr" sz="quarter" idx="11"/>
          </p:nvPr>
        </p:nvSpPr>
        <p:spPr>
          <a:xfrm>
            <a:off x="4707493" y="18633524"/>
            <a:ext cx="4796314" cy="1070357"/>
          </a:xfrm>
          <a:prstGeom prst="rect">
            <a:avLst/>
          </a:prstGeom>
        </p:spPr>
        <p:txBody>
          <a:bodyPr/>
          <a:lstStyle/>
          <a:p>
            <a:pPr marL="94615">
              <a:lnSpc>
                <a:spcPct val="100000"/>
              </a:lnSpc>
              <a:spcBef>
                <a:spcPts val="155"/>
              </a:spcBef>
              <a:defRPr/>
            </a:pPr>
            <a:r>
              <a:rPr lang="de-DE"/>
              <a:t>No.</a:t>
            </a:r>
            <a:r>
              <a:rPr lang="de-DE" spc="35"/>
              <a:t> </a:t>
            </a:r>
            <a:r>
              <a:rPr lang="de-DE" spc="-10"/>
              <a:t>101056248.</a:t>
            </a:r>
            <a:endParaRPr lang="de-DE"/>
          </a:p>
        </p:txBody>
      </p:sp>
      <p:sp>
        <p:nvSpPr>
          <p:cNvPr id="6" name="Slide Number Placeholder 5">
            <a:extLst>
              <a:ext uri="{FF2B5EF4-FFF2-40B4-BE49-F238E27FC236}">
                <a16:creationId xmlns:a16="http://schemas.microsoft.com/office/drawing/2014/main" id="{CB147DC0-8B7C-9EB0-13C2-4238E9018BFA}"/>
              </a:ext>
            </a:extLst>
          </p:cNvPr>
          <p:cNvSpPr>
            <a:spLocks noGrp="1"/>
          </p:cNvSpPr>
          <p:nvPr>
            <p:ph type="sldNum" sz="quarter" idx="12"/>
          </p:nvPr>
        </p:nvSpPr>
        <p:spPr/>
        <p:txBody>
          <a:bodyPr/>
          <a:lstStyle/>
          <a:p>
            <a:pPr>
              <a:defRPr/>
            </a:pPr>
            <a:fld id="{B6F15528-21DE-4FAA-801E-634DDDAF4B2B}" type="slidenum">
              <a:rPr lang="de-DE" smtClean="0"/>
              <a:t>‹#›</a:t>
            </a:fld>
            <a:endParaRPr lang="de-DE"/>
          </a:p>
        </p:txBody>
      </p:sp>
    </p:spTree>
    <p:extLst>
      <p:ext uri="{BB962C8B-B14F-4D97-AF65-F5344CB8AC3E}">
        <p14:creationId xmlns:p14="http://schemas.microsoft.com/office/powerpoint/2010/main" val="2282383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DBA3CF-F522-E093-203F-EB0C5352BF73}"/>
              </a:ext>
            </a:extLst>
          </p:cNvPr>
          <p:cNvSpPr>
            <a:spLocks noGrp="1"/>
          </p:cNvSpPr>
          <p:nvPr>
            <p:ph type="title" orient="vert"/>
          </p:nvPr>
        </p:nvSpPr>
        <p:spPr>
          <a:xfrm>
            <a:off x="10169961" y="1070357"/>
            <a:ext cx="3064312" cy="17037295"/>
          </a:xfrm>
        </p:spPr>
        <p:txBody>
          <a:bodyPr vert="eaVert"/>
          <a:lstStyle/>
          <a:p>
            <a:r>
              <a:rPr lang="en-US"/>
              <a:t>Click to edit Master title style</a:t>
            </a:r>
            <a:endParaRPr lang="de-DE"/>
          </a:p>
        </p:txBody>
      </p:sp>
      <p:sp>
        <p:nvSpPr>
          <p:cNvPr id="3" name="Vertical Text Placeholder 2">
            <a:extLst>
              <a:ext uri="{FF2B5EF4-FFF2-40B4-BE49-F238E27FC236}">
                <a16:creationId xmlns:a16="http://schemas.microsoft.com/office/drawing/2014/main" id="{0859350F-AAB3-3851-3E38-140761FD4A53}"/>
              </a:ext>
            </a:extLst>
          </p:cNvPr>
          <p:cNvSpPr>
            <a:spLocks noGrp="1"/>
          </p:cNvSpPr>
          <p:nvPr>
            <p:ph type="body" orient="vert" idx="1"/>
          </p:nvPr>
        </p:nvSpPr>
        <p:spPr>
          <a:xfrm>
            <a:off x="977027" y="1070357"/>
            <a:ext cx="9015293" cy="1703729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Date Placeholder 3">
            <a:extLst>
              <a:ext uri="{FF2B5EF4-FFF2-40B4-BE49-F238E27FC236}">
                <a16:creationId xmlns:a16="http://schemas.microsoft.com/office/drawing/2014/main" id="{804B046F-0DD7-4602-0F8A-DC3AE355A035}"/>
              </a:ext>
            </a:extLst>
          </p:cNvPr>
          <p:cNvSpPr>
            <a:spLocks noGrp="1"/>
          </p:cNvSpPr>
          <p:nvPr>
            <p:ph type="dt" sz="half" idx="10"/>
          </p:nvPr>
        </p:nvSpPr>
        <p:spPr>
          <a:xfrm>
            <a:off x="977027" y="18633524"/>
            <a:ext cx="3197543" cy="1070357"/>
          </a:xfrm>
          <a:prstGeom prst="rect">
            <a:avLst/>
          </a:prstGeom>
        </p:spPr>
        <p:txBody>
          <a:bodyPr/>
          <a:lstStyle/>
          <a:p>
            <a:pPr>
              <a:defRPr/>
            </a:pPr>
            <a:fld id="{1D8BD707-D9CF-40AE-B4C6-C98DA3205C09}" type="datetimeFigureOut">
              <a:rPr lang="en-US" smtClean="0"/>
              <a:t>12/3/2024</a:t>
            </a:fld>
            <a:endParaRPr lang="en-US"/>
          </a:p>
        </p:txBody>
      </p:sp>
      <p:sp>
        <p:nvSpPr>
          <p:cNvPr id="5" name="Footer Placeholder 4">
            <a:extLst>
              <a:ext uri="{FF2B5EF4-FFF2-40B4-BE49-F238E27FC236}">
                <a16:creationId xmlns:a16="http://schemas.microsoft.com/office/drawing/2014/main" id="{EC98903F-C1F7-20E1-A8BC-746C61A087C2}"/>
              </a:ext>
            </a:extLst>
          </p:cNvPr>
          <p:cNvSpPr>
            <a:spLocks noGrp="1"/>
          </p:cNvSpPr>
          <p:nvPr>
            <p:ph type="ftr" sz="quarter" idx="11"/>
          </p:nvPr>
        </p:nvSpPr>
        <p:spPr>
          <a:xfrm>
            <a:off x="4707493" y="18633524"/>
            <a:ext cx="4796314" cy="1070357"/>
          </a:xfrm>
          <a:prstGeom prst="rect">
            <a:avLst/>
          </a:prstGeom>
        </p:spPr>
        <p:txBody>
          <a:bodyPr/>
          <a:lstStyle/>
          <a:p>
            <a:pPr marL="94615">
              <a:lnSpc>
                <a:spcPct val="100000"/>
              </a:lnSpc>
              <a:spcBef>
                <a:spcPts val="155"/>
              </a:spcBef>
              <a:defRPr/>
            </a:pPr>
            <a:r>
              <a:rPr lang="de-DE"/>
              <a:t>No.</a:t>
            </a:r>
            <a:r>
              <a:rPr lang="de-DE" spc="35"/>
              <a:t> </a:t>
            </a:r>
            <a:r>
              <a:rPr lang="de-DE" spc="-10"/>
              <a:t>101056248.</a:t>
            </a:r>
            <a:endParaRPr lang="de-DE"/>
          </a:p>
        </p:txBody>
      </p:sp>
      <p:sp>
        <p:nvSpPr>
          <p:cNvPr id="6" name="Slide Number Placeholder 5">
            <a:extLst>
              <a:ext uri="{FF2B5EF4-FFF2-40B4-BE49-F238E27FC236}">
                <a16:creationId xmlns:a16="http://schemas.microsoft.com/office/drawing/2014/main" id="{C1D14EAF-F14E-F722-D90E-110931A4FEAC}"/>
              </a:ext>
            </a:extLst>
          </p:cNvPr>
          <p:cNvSpPr>
            <a:spLocks noGrp="1"/>
          </p:cNvSpPr>
          <p:nvPr>
            <p:ph type="sldNum" sz="quarter" idx="12"/>
          </p:nvPr>
        </p:nvSpPr>
        <p:spPr/>
        <p:txBody>
          <a:bodyPr/>
          <a:lstStyle/>
          <a:p>
            <a:pPr>
              <a:defRPr/>
            </a:pPr>
            <a:fld id="{B6F15528-21DE-4FAA-801E-634DDDAF4B2B}" type="slidenum">
              <a:rPr lang="de-DE" smtClean="0"/>
              <a:t>‹#›</a:t>
            </a:fld>
            <a:endParaRPr lang="de-DE"/>
          </a:p>
        </p:txBody>
      </p:sp>
    </p:spTree>
    <p:extLst>
      <p:ext uri="{BB962C8B-B14F-4D97-AF65-F5344CB8AC3E}">
        <p14:creationId xmlns:p14="http://schemas.microsoft.com/office/powerpoint/2010/main" val="3517733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obj" preserve="1" userDrawn="1">
  <p:cSld name="1_Title Slide">
    <p:spTree>
      <p:nvGrpSpPr>
        <p:cNvPr id="1" name=""/>
        <p:cNvGrpSpPr/>
        <p:nvPr/>
      </p:nvGrpSpPr>
      <p:grpSpPr bwMode="auto">
        <a:xfrm>
          <a:off x="0" y="0"/>
          <a:ext cx="0" cy="0"/>
          <a:chOff x="0" y="0"/>
          <a:chExt cx="0" cy="0"/>
        </a:xfrm>
      </p:grpSpPr>
      <p:sp>
        <p:nvSpPr>
          <p:cNvPr id="2" name="Holder 2"/>
          <p:cNvSpPr>
            <a:spLocks noGrp="1"/>
          </p:cNvSpPr>
          <p:nvPr>
            <p:ph type="ctrTitle"/>
          </p:nvPr>
        </p:nvSpPr>
        <p:spPr bwMode="auto">
          <a:xfrm>
            <a:off x="1066323" y="6232271"/>
            <a:ext cx="12085002" cy="4221861"/>
          </a:xfrm>
          <a:prstGeom prst="rect">
            <a:avLst/>
          </a:prstGeom>
        </p:spPr>
        <p:txBody>
          <a:bodyPr wrap="square" lIns="0" tIns="0" rIns="0" bIns="0">
            <a:spAutoFit/>
          </a:bodyPr>
          <a:lstStyle>
            <a:lvl1pPr>
              <a:defRPr sz="7500" b="0" i="0">
                <a:solidFill>
                  <a:srgbClr val="09582A"/>
                </a:solidFill>
                <a:latin typeface="Trebuchet MS"/>
                <a:cs typeface="Trebuchet MS"/>
              </a:defRPr>
            </a:lvl1pPr>
          </a:lstStyle>
          <a:p>
            <a:pPr>
              <a:defRPr/>
            </a:pPr>
            <a:endParaRPr/>
          </a:p>
        </p:txBody>
      </p:sp>
      <p:sp>
        <p:nvSpPr>
          <p:cNvPr id="3" name="Holder 3"/>
          <p:cNvSpPr>
            <a:spLocks noGrp="1"/>
          </p:cNvSpPr>
          <p:nvPr>
            <p:ph type="subTitle" idx="4"/>
          </p:nvPr>
        </p:nvSpPr>
        <p:spPr bwMode="auto">
          <a:xfrm>
            <a:off x="2132647" y="11258296"/>
            <a:ext cx="9952355" cy="5026025"/>
          </a:xfrm>
          <a:prstGeom prst="rect">
            <a:avLst/>
          </a:prstGeom>
        </p:spPr>
        <p:txBody>
          <a:bodyPr wrap="square" lIns="0" tIns="0" rIns="0" bIns="0">
            <a:spAutoFit/>
          </a:bodyPr>
          <a:lstStyle>
            <a:lvl1pPr>
              <a:defRPr/>
            </a:lvl1pPr>
          </a:lstStyle>
          <a:p>
            <a:pPr>
              <a:defRPr/>
            </a:pPr>
            <a:endParaRPr/>
          </a:p>
        </p:txBody>
      </p:sp>
      <p:sp>
        <p:nvSpPr>
          <p:cNvPr id="4" name="Holder 4"/>
          <p:cNvSpPr>
            <a:spLocks noGrp="1"/>
          </p:cNvSpPr>
          <p:nvPr>
            <p:ph type="ftr" sz="quarter" idx="5"/>
          </p:nvPr>
        </p:nvSpPr>
        <p:spPr bwMode="auto">
          <a:xfrm>
            <a:off x="4707493" y="18633524"/>
            <a:ext cx="4796314" cy="1070357"/>
          </a:xfrm>
          <a:prstGeom prst="rect">
            <a:avLst/>
          </a:prstGeom>
        </p:spPr>
        <p:txBody>
          <a:bodyPr lIns="0" tIns="0" rIns="0" bIns="0"/>
          <a:lstStyle>
            <a:lvl1pPr>
              <a:defRPr sz="850" b="0" i="0">
                <a:solidFill>
                  <a:schemeClr val="tx1"/>
                </a:solidFill>
                <a:latin typeface="Arial"/>
                <a:cs typeface="Arial"/>
              </a:defRPr>
            </a:lvl1pPr>
          </a:lstStyle>
          <a:p>
            <a:pPr marL="94615">
              <a:lnSpc>
                <a:spcPct val="100000"/>
              </a:lnSpc>
              <a:spcBef>
                <a:spcPts val="155"/>
              </a:spcBef>
              <a:defRPr/>
            </a:pPr>
            <a:r>
              <a:t>No.</a:t>
            </a:r>
            <a:r>
              <a:rPr spc="35"/>
              <a:t> </a:t>
            </a:r>
            <a:r>
              <a:rPr spc="-10"/>
              <a:t>101056248.</a:t>
            </a:r>
            <a:endParaRPr/>
          </a:p>
        </p:txBody>
      </p:sp>
      <p:sp>
        <p:nvSpPr>
          <p:cNvPr id="5" name="Holder 5"/>
          <p:cNvSpPr>
            <a:spLocks noGrp="1"/>
          </p:cNvSpPr>
          <p:nvPr>
            <p:ph type="dt" sz="half" idx="6"/>
          </p:nvPr>
        </p:nvSpPr>
        <p:spPr bwMode="auto">
          <a:xfrm>
            <a:off x="977027" y="18633524"/>
            <a:ext cx="3197543" cy="1070357"/>
          </a:xfrm>
          <a:prstGeom prst="rect">
            <a:avLst/>
          </a:prstGeom>
        </p:spPr>
        <p:txBody>
          <a:bodyPr lIns="0" tIns="0" rIns="0" bIns="0"/>
          <a:lstStyle>
            <a:lvl1pPr algn="l">
              <a:defRPr>
                <a:solidFill>
                  <a:schemeClr val="tx1">
                    <a:tint val="75000"/>
                  </a:schemeClr>
                </a:solidFill>
              </a:defRPr>
            </a:lvl1pPr>
          </a:lstStyle>
          <a:p>
            <a:pPr>
              <a:defRPr/>
            </a:pPr>
            <a:fld id="{1D8BD707-D9CF-40AE-B4C6-C98DA3205C09}" type="datetimeFigureOut">
              <a:rPr lang="en-US"/>
              <a:t>12/3/2024</a:t>
            </a:fld>
            <a:endParaRPr lang="en-US"/>
          </a:p>
        </p:txBody>
      </p:sp>
      <p:sp>
        <p:nvSpPr>
          <p:cNvPr id="6" name="Holder 6"/>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type="obj" preserve="1" userDrawn="1">
  <p:cSld name="1_Title and Content">
    <p:spTree>
      <p:nvGrpSpPr>
        <p:cNvPr id="1" name=""/>
        <p:cNvGrpSpPr/>
        <p:nvPr/>
      </p:nvGrpSpPr>
      <p:grpSpPr bwMode="auto">
        <a:xfrm>
          <a:off x="0" y="0"/>
          <a:ext cx="0" cy="0"/>
          <a:chOff x="0" y="0"/>
          <a:chExt cx="0" cy="0"/>
        </a:xfrm>
      </p:grpSpPr>
      <p:sp>
        <p:nvSpPr>
          <p:cNvPr id="2" name="Holder 2"/>
          <p:cNvSpPr>
            <a:spLocks noGrp="1"/>
          </p:cNvSpPr>
          <p:nvPr>
            <p:ph type="title"/>
          </p:nvPr>
        </p:nvSpPr>
        <p:spPr bwMode="auto"/>
        <p:txBody>
          <a:bodyPr lIns="0" tIns="0" rIns="0" bIns="0"/>
          <a:lstStyle>
            <a:lvl1pPr>
              <a:defRPr sz="7500" b="0" i="0">
                <a:solidFill>
                  <a:srgbClr val="09582A"/>
                </a:solidFill>
                <a:latin typeface="Trebuchet MS"/>
                <a:cs typeface="Trebuchet MS"/>
              </a:defRPr>
            </a:lvl1pPr>
          </a:lstStyle>
          <a:p>
            <a:pPr>
              <a:defRPr/>
            </a:pPr>
            <a:endParaRPr/>
          </a:p>
        </p:txBody>
      </p:sp>
      <p:sp>
        <p:nvSpPr>
          <p:cNvPr id="3" name="Holder 3"/>
          <p:cNvSpPr>
            <a:spLocks noGrp="1"/>
          </p:cNvSpPr>
          <p:nvPr>
            <p:ph type="body" idx="1"/>
          </p:nvPr>
        </p:nvSpPr>
        <p:spPr bwMode="auto"/>
        <p:txBody>
          <a:bodyPr lIns="0" tIns="0" rIns="0" bIns="0"/>
          <a:lstStyle>
            <a:lvl1pPr>
              <a:defRPr/>
            </a:lvl1pPr>
          </a:lstStyle>
          <a:p>
            <a:pPr>
              <a:defRPr/>
            </a:pPr>
            <a:endParaRPr/>
          </a:p>
        </p:txBody>
      </p:sp>
      <p:sp>
        <p:nvSpPr>
          <p:cNvPr id="4" name="Holder 4"/>
          <p:cNvSpPr>
            <a:spLocks noGrp="1"/>
          </p:cNvSpPr>
          <p:nvPr>
            <p:ph type="ftr" sz="quarter" idx="5"/>
          </p:nvPr>
        </p:nvSpPr>
        <p:spPr bwMode="auto">
          <a:xfrm>
            <a:off x="4707493" y="18633524"/>
            <a:ext cx="4796314" cy="1070357"/>
          </a:xfrm>
          <a:prstGeom prst="rect">
            <a:avLst/>
          </a:prstGeom>
        </p:spPr>
        <p:txBody>
          <a:bodyPr lIns="0" tIns="0" rIns="0" bIns="0"/>
          <a:lstStyle>
            <a:lvl1pPr>
              <a:defRPr sz="850" b="0" i="0">
                <a:solidFill>
                  <a:schemeClr val="tx1"/>
                </a:solidFill>
                <a:latin typeface="Arial"/>
                <a:cs typeface="Arial"/>
              </a:defRPr>
            </a:lvl1pPr>
          </a:lstStyle>
          <a:p>
            <a:pPr marL="94615">
              <a:lnSpc>
                <a:spcPct val="100000"/>
              </a:lnSpc>
              <a:spcBef>
                <a:spcPts val="155"/>
              </a:spcBef>
              <a:defRPr/>
            </a:pPr>
            <a:r>
              <a:t>No.</a:t>
            </a:r>
            <a:r>
              <a:rPr spc="35"/>
              <a:t> </a:t>
            </a:r>
            <a:r>
              <a:rPr spc="-10"/>
              <a:t>101056248.</a:t>
            </a:r>
            <a:endParaRPr/>
          </a:p>
        </p:txBody>
      </p:sp>
      <p:sp>
        <p:nvSpPr>
          <p:cNvPr id="5" name="Holder 5"/>
          <p:cNvSpPr>
            <a:spLocks noGrp="1"/>
          </p:cNvSpPr>
          <p:nvPr>
            <p:ph type="dt" sz="half" idx="6"/>
          </p:nvPr>
        </p:nvSpPr>
        <p:spPr bwMode="auto">
          <a:xfrm>
            <a:off x="977027" y="18633524"/>
            <a:ext cx="3197543" cy="1070357"/>
          </a:xfrm>
          <a:prstGeom prst="rect">
            <a:avLst/>
          </a:prstGeom>
        </p:spPr>
        <p:txBody>
          <a:bodyPr lIns="0" tIns="0" rIns="0" bIns="0"/>
          <a:lstStyle>
            <a:lvl1pPr algn="l">
              <a:defRPr>
                <a:solidFill>
                  <a:schemeClr val="tx1">
                    <a:tint val="75000"/>
                  </a:schemeClr>
                </a:solidFill>
              </a:defRPr>
            </a:lvl1pPr>
          </a:lstStyle>
          <a:p>
            <a:pPr>
              <a:defRPr/>
            </a:pPr>
            <a:fld id="{1D8BD707-D9CF-40AE-B4C6-C98DA3205C09}" type="datetimeFigureOut">
              <a:rPr lang="en-US"/>
              <a:t>12/3/2024</a:t>
            </a:fld>
            <a:endParaRPr lang="en-US"/>
          </a:p>
        </p:txBody>
      </p:sp>
      <p:sp>
        <p:nvSpPr>
          <p:cNvPr id="6" name="Holder 6"/>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type="obj" preserve="1" userDrawn="1">
  <p:cSld name="1_Two Content">
    <p:spTree>
      <p:nvGrpSpPr>
        <p:cNvPr id="1" name=""/>
        <p:cNvGrpSpPr/>
        <p:nvPr/>
      </p:nvGrpSpPr>
      <p:grpSpPr bwMode="auto">
        <a:xfrm>
          <a:off x="0" y="0"/>
          <a:ext cx="0" cy="0"/>
          <a:chOff x="0" y="0"/>
          <a:chExt cx="0" cy="0"/>
        </a:xfrm>
      </p:grpSpPr>
      <p:sp>
        <p:nvSpPr>
          <p:cNvPr id="2" name="Holder 2"/>
          <p:cNvSpPr>
            <a:spLocks noGrp="1"/>
          </p:cNvSpPr>
          <p:nvPr>
            <p:ph type="title"/>
          </p:nvPr>
        </p:nvSpPr>
        <p:spPr bwMode="auto"/>
        <p:txBody>
          <a:bodyPr lIns="0" tIns="0" rIns="0" bIns="0"/>
          <a:lstStyle>
            <a:lvl1pPr>
              <a:defRPr sz="7500" b="0" i="0">
                <a:solidFill>
                  <a:srgbClr val="09582A"/>
                </a:solidFill>
                <a:latin typeface="Trebuchet MS"/>
                <a:cs typeface="Trebuchet MS"/>
              </a:defRPr>
            </a:lvl1pPr>
          </a:lstStyle>
          <a:p>
            <a:pPr>
              <a:defRPr/>
            </a:pPr>
            <a:endParaRPr/>
          </a:p>
        </p:txBody>
      </p:sp>
      <p:sp>
        <p:nvSpPr>
          <p:cNvPr id="3" name="Holder 3"/>
          <p:cNvSpPr>
            <a:spLocks noGrp="1"/>
          </p:cNvSpPr>
          <p:nvPr>
            <p:ph sz="half" idx="2"/>
          </p:nvPr>
        </p:nvSpPr>
        <p:spPr bwMode="auto">
          <a:xfrm>
            <a:off x="710882" y="4623943"/>
            <a:ext cx="6184678" cy="13268707"/>
          </a:xfrm>
          <a:prstGeom prst="rect">
            <a:avLst/>
          </a:prstGeom>
        </p:spPr>
        <p:txBody>
          <a:bodyPr wrap="square" lIns="0" tIns="0" rIns="0" bIns="0">
            <a:spAutoFit/>
          </a:bodyPr>
          <a:lstStyle>
            <a:lvl1pPr>
              <a:defRPr/>
            </a:lvl1pPr>
          </a:lstStyle>
          <a:p>
            <a:pPr>
              <a:defRPr/>
            </a:pPr>
            <a:endParaRPr/>
          </a:p>
        </p:txBody>
      </p:sp>
      <p:sp>
        <p:nvSpPr>
          <p:cNvPr id="4" name="Holder 4"/>
          <p:cNvSpPr>
            <a:spLocks noGrp="1"/>
          </p:cNvSpPr>
          <p:nvPr>
            <p:ph sz="half" idx="3"/>
          </p:nvPr>
        </p:nvSpPr>
        <p:spPr bwMode="auto">
          <a:xfrm>
            <a:off x="7322089" y="4623943"/>
            <a:ext cx="6184678" cy="13268707"/>
          </a:xfrm>
          <a:prstGeom prst="rect">
            <a:avLst/>
          </a:prstGeom>
        </p:spPr>
        <p:txBody>
          <a:bodyPr wrap="square" lIns="0" tIns="0" rIns="0" bIns="0">
            <a:spAutoFit/>
          </a:bodyPr>
          <a:lstStyle>
            <a:lvl1pPr>
              <a:defRPr/>
            </a:lvl1pPr>
          </a:lstStyle>
          <a:p>
            <a:pPr>
              <a:defRPr/>
            </a:pPr>
            <a:endParaRPr/>
          </a:p>
        </p:txBody>
      </p:sp>
      <p:sp>
        <p:nvSpPr>
          <p:cNvPr id="5" name="Holder 5"/>
          <p:cNvSpPr>
            <a:spLocks noGrp="1"/>
          </p:cNvSpPr>
          <p:nvPr>
            <p:ph type="ftr" sz="quarter" idx="5"/>
          </p:nvPr>
        </p:nvSpPr>
        <p:spPr bwMode="auto">
          <a:xfrm>
            <a:off x="4707493" y="18633524"/>
            <a:ext cx="4796314" cy="1070357"/>
          </a:xfrm>
          <a:prstGeom prst="rect">
            <a:avLst/>
          </a:prstGeom>
        </p:spPr>
        <p:txBody>
          <a:bodyPr lIns="0" tIns="0" rIns="0" bIns="0"/>
          <a:lstStyle>
            <a:lvl1pPr>
              <a:defRPr sz="850" b="0" i="0">
                <a:solidFill>
                  <a:schemeClr val="tx1"/>
                </a:solidFill>
                <a:latin typeface="Arial"/>
                <a:cs typeface="Arial"/>
              </a:defRPr>
            </a:lvl1pPr>
          </a:lstStyle>
          <a:p>
            <a:pPr marL="94615">
              <a:lnSpc>
                <a:spcPct val="100000"/>
              </a:lnSpc>
              <a:spcBef>
                <a:spcPts val="155"/>
              </a:spcBef>
              <a:defRPr/>
            </a:pPr>
            <a:r>
              <a:t>No.</a:t>
            </a:r>
            <a:r>
              <a:rPr spc="35"/>
              <a:t> </a:t>
            </a:r>
            <a:r>
              <a:rPr spc="-10"/>
              <a:t>101056248.</a:t>
            </a:r>
            <a:endParaRPr/>
          </a:p>
        </p:txBody>
      </p:sp>
      <p:sp>
        <p:nvSpPr>
          <p:cNvPr id="6" name="Holder 6"/>
          <p:cNvSpPr>
            <a:spLocks noGrp="1"/>
          </p:cNvSpPr>
          <p:nvPr>
            <p:ph type="dt" sz="half" idx="6"/>
          </p:nvPr>
        </p:nvSpPr>
        <p:spPr bwMode="auto">
          <a:xfrm>
            <a:off x="977027" y="18633524"/>
            <a:ext cx="3197543" cy="1070357"/>
          </a:xfrm>
          <a:prstGeom prst="rect">
            <a:avLst/>
          </a:prstGeom>
        </p:spPr>
        <p:txBody>
          <a:bodyPr lIns="0" tIns="0" rIns="0" bIns="0"/>
          <a:lstStyle>
            <a:lvl1pPr algn="l">
              <a:defRPr>
                <a:solidFill>
                  <a:schemeClr val="tx1">
                    <a:tint val="75000"/>
                  </a:schemeClr>
                </a:solidFill>
              </a:defRPr>
            </a:lvl1pPr>
          </a:lstStyle>
          <a:p>
            <a:pPr>
              <a:defRPr/>
            </a:pPr>
            <a:fld id="{1D8BD707-D9CF-40AE-B4C6-C98DA3205C09}" type="datetimeFigureOut">
              <a:rPr lang="en-US"/>
              <a:t>12/3/2024</a:t>
            </a:fld>
            <a:endParaRPr lang="en-US"/>
          </a:p>
        </p:txBody>
      </p:sp>
      <p:sp>
        <p:nvSpPr>
          <p:cNvPr id="7" name="Holder 7"/>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type="obj" preserve="1" userDrawn="1">
  <p:cSld name="1_Title Only">
    <p:spTree>
      <p:nvGrpSpPr>
        <p:cNvPr id="1" name=""/>
        <p:cNvGrpSpPr/>
        <p:nvPr/>
      </p:nvGrpSpPr>
      <p:grpSpPr bwMode="auto">
        <a:xfrm>
          <a:off x="0" y="0"/>
          <a:ext cx="0" cy="0"/>
          <a:chOff x="0" y="0"/>
          <a:chExt cx="0" cy="0"/>
        </a:xfrm>
      </p:grpSpPr>
      <p:sp>
        <p:nvSpPr>
          <p:cNvPr id="2" name="Holder 2"/>
          <p:cNvSpPr>
            <a:spLocks noGrp="1"/>
          </p:cNvSpPr>
          <p:nvPr>
            <p:ph type="title"/>
          </p:nvPr>
        </p:nvSpPr>
        <p:spPr bwMode="auto"/>
        <p:txBody>
          <a:bodyPr lIns="0" tIns="0" rIns="0" bIns="0"/>
          <a:lstStyle>
            <a:lvl1pPr>
              <a:defRPr sz="7500" b="0" i="0">
                <a:solidFill>
                  <a:srgbClr val="09582A"/>
                </a:solidFill>
                <a:latin typeface="Trebuchet MS"/>
                <a:cs typeface="Trebuchet MS"/>
              </a:defRPr>
            </a:lvl1pPr>
          </a:lstStyle>
          <a:p>
            <a:pPr>
              <a:defRPr/>
            </a:pPr>
            <a:endParaRPr/>
          </a:p>
        </p:txBody>
      </p:sp>
      <p:sp>
        <p:nvSpPr>
          <p:cNvPr id="3" name="Holder 3"/>
          <p:cNvSpPr>
            <a:spLocks noGrp="1"/>
          </p:cNvSpPr>
          <p:nvPr>
            <p:ph type="ftr" sz="quarter" idx="5"/>
          </p:nvPr>
        </p:nvSpPr>
        <p:spPr bwMode="auto">
          <a:xfrm>
            <a:off x="4707493" y="18633524"/>
            <a:ext cx="4796314" cy="1070357"/>
          </a:xfrm>
          <a:prstGeom prst="rect">
            <a:avLst/>
          </a:prstGeom>
        </p:spPr>
        <p:txBody>
          <a:bodyPr lIns="0" tIns="0" rIns="0" bIns="0"/>
          <a:lstStyle>
            <a:lvl1pPr>
              <a:defRPr sz="850" b="0" i="0">
                <a:solidFill>
                  <a:schemeClr val="tx1"/>
                </a:solidFill>
                <a:latin typeface="Arial"/>
                <a:cs typeface="Arial"/>
              </a:defRPr>
            </a:lvl1pPr>
          </a:lstStyle>
          <a:p>
            <a:pPr marL="94615">
              <a:lnSpc>
                <a:spcPct val="100000"/>
              </a:lnSpc>
              <a:spcBef>
                <a:spcPts val="155"/>
              </a:spcBef>
              <a:defRPr/>
            </a:pPr>
            <a:r>
              <a:t>No.</a:t>
            </a:r>
            <a:r>
              <a:rPr spc="35"/>
              <a:t> </a:t>
            </a:r>
            <a:r>
              <a:rPr spc="-10"/>
              <a:t>101056248.</a:t>
            </a:r>
            <a:endParaRPr/>
          </a:p>
        </p:txBody>
      </p:sp>
      <p:sp>
        <p:nvSpPr>
          <p:cNvPr id="4" name="Holder 4"/>
          <p:cNvSpPr>
            <a:spLocks noGrp="1"/>
          </p:cNvSpPr>
          <p:nvPr>
            <p:ph type="dt" sz="half" idx="6"/>
          </p:nvPr>
        </p:nvSpPr>
        <p:spPr bwMode="auto">
          <a:xfrm>
            <a:off x="977027" y="18633524"/>
            <a:ext cx="3197543" cy="1070357"/>
          </a:xfrm>
          <a:prstGeom prst="rect">
            <a:avLst/>
          </a:prstGeom>
        </p:spPr>
        <p:txBody>
          <a:bodyPr lIns="0" tIns="0" rIns="0" bIns="0"/>
          <a:lstStyle>
            <a:lvl1pPr algn="l">
              <a:defRPr>
                <a:solidFill>
                  <a:schemeClr val="tx1">
                    <a:tint val="75000"/>
                  </a:schemeClr>
                </a:solidFill>
              </a:defRPr>
            </a:lvl1pPr>
          </a:lstStyle>
          <a:p>
            <a:pPr>
              <a:defRPr/>
            </a:pPr>
            <a:fld id="{1D8BD707-D9CF-40AE-B4C6-C98DA3205C09}" type="datetimeFigureOut">
              <a:rPr lang="en-US"/>
              <a:t>12/3/2024</a:t>
            </a:fld>
            <a:endParaRPr lang="en-US"/>
          </a:p>
        </p:txBody>
      </p:sp>
      <p:sp>
        <p:nvSpPr>
          <p:cNvPr id="5" name="Holder 5"/>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type="obj" preserve="1" userDrawn="1">
  <p:cSld name="1_Blank">
    <p:spTree>
      <p:nvGrpSpPr>
        <p:cNvPr id="1" name=""/>
        <p:cNvGrpSpPr/>
        <p:nvPr/>
      </p:nvGrpSpPr>
      <p:grpSpPr bwMode="auto">
        <a:xfrm>
          <a:off x="0" y="0"/>
          <a:ext cx="0" cy="0"/>
          <a:chOff x="0" y="0"/>
          <a:chExt cx="0" cy="0"/>
        </a:xfrm>
      </p:grpSpPr>
      <p:sp>
        <p:nvSpPr>
          <p:cNvPr id="2" name="Holder 2"/>
          <p:cNvSpPr>
            <a:spLocks noGrp="1"/>
          </p:cNvSpPr>
          <p:nvPr>
            <p:ph type="ftr" sz="quarter" idx="5"/>
          </p:nvPr>
        </p:nvSpPr>
        <p:spPr bwMode="auto">
          <a:xfrm>
            <a:off x="4707493" y="18633524"/>
            <a:ext cx="4796314" cy="1070357"/>
          </a:xfrm>
          <a:prstGeom prst="rect">
            <a:avLst/>
          </a:prstGeom>
        </p:spPr>
        <p:txBody>
          <a:bodyPr lIns="0" tIns="0" rIns="0" bIns="0"/>
          <a:lstStyle>
            <a:lvl1pPr>
              <a:defRPr sz="850" b="0" i="0">
                <a:solidFill>
                  <a:schemeClr val="tx1"/>
                </a:solidFill>
                <a:latin typeface="Arial"/>
                <a:cs typeface="Arial"/>
              </a:defRPr>
            </a:lvl1pPr>
          </a:lstStyle>
          <a:p>
            <a:pPr marL="94615">
              <a:lnSpc>
                <a:spcPct val="100000"/>
              </a:lnSpc>
              <a:spcBef>
                <a:spcPts val="155"/>
              </a:spcBef>
              <a:defRPr/>
            </a:pPr>
            <a:r>
              <a:t>No.</a:t>
            </a:r>
            <a:r>
              <a:rPr spc="35"/>
              <a:t> </a:t>
            </a:r>
            <a:r>
              <a:rPr spc="-10"/>
              <a:t>101056248.</a:t>
            </a:r>
            <a:endParaRPr/>
          </a:p>
        </p:txBody>
      </p:sp>
      <p:sp>
        <p:nvSpPr>
          <p:cNvPr id="3" name="Holder 3"/>
          <p:cNvSpPr>
            <a:spLocks noGrp="1"/>
          </p:cNvSpPr>
          <p:nvPr>
            <p:ph type="dt" sz="half" idx="6"/>
          </p:nvPr>
        </p:nvSpPr>
        <p:spPr bwMode="auto">
          <a:xfrm>
            <a:off x="977027" y="18633524"/>
            <a:ext cx="3197543" cy="1070357"/>
          </a:xfrm>
          <a:prstGeom prst="rect">
            <a:avLst/>
          </a:prstGeom>
        </p:spPr>
        <p:txBody>
          <a:bodyPr lIns="0" tIns="0" rIns="0" bIns="0"/>
          <a:lstStyle>
            <a:lvl1pPr algn="l">
              <a:defRPr>
                <a:solidFill>
                  <a:schemeClr val="tx1">
                    <a:tint val="75000"/>
                  </a:schemeClr>
                </a:solidFill>
              </a:defRPr>
            </a:lvl1pPr>
          </a:lstStyle>
          <a:p>
            <a:pPr>
              <a:defRPr/>
            </a:pPr>
            <a:fld id="{1D8BD707-D9CF-40AE-B4C6-C98DA3205C09}" type="datetimeFigureOut">
              <a:rPr lang="en-US"/>
              <a:t>12/3/2024</a:t>
            </a:fld>
            <a:endParaRPr lang="en-US"/>
          </a:p>
        </p:txBody>
      </p:sp>
      <p:sp>
        <p:nvSpPr>
          <p:cNvPr id="4" name="Holder 4"/>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C6211-5E46-E82C-A107-09DD0840AE2D}"/>
              </a:ext>
            </a:extLst>
          </p:cNvPr>
          <p:cNvSpPr>
            <a:spLocks noGrp="1"/>
          </p:cNvSpPr>
          <p:nvPr>
            <p:ph type="title"/>
          </p:nvPr>
        </p:nvSpPr>
        <p:spPr/>
        <p:txBody>
          <a:bodyPr/>
          <a:lstStyle/>
          <a:p>
            <a:r>
              <a:rPr lang="en-US"/>
              <a:t>Click to edit Master title style</a:t>
            </a:r>
            <a:endParaRPr lang="de-DE"/>
          </a:p>
        </p:txBody>
      </p:sp>
      <p:sp>
        <p:nvSpPr>
          <p:cNvPr id="3" name="Content Placeholder 2">
            <a:extLst>
              <a:ext uri="{FF2B5EF4-FFF2-40B4-BE49-F238E27FC236}">
                <a16:creationId xmlns:a16="http://schemas.microsoft.com/office/drawing/2014/main" id="{462BFC4D-20DD-9804-DE18-7957B8BC9F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Date Placeholder 3">
            <a:extLst>
              <a:ext uri="{FF2B5EF4-FFF2-40B4-BE49-F238E27FC236}">
                <a16:creationId xmlns:a16="http://schemas.microsoft.com/office/drawing/2014/main" id="{9457496F-2681-FD6C-C148-0A90418A3380}"/>
              </a:ext>
            </a:extLst>
          </p:cNvPr>
          <p:cNvSpPr>
            <a:spLocks noGrp="1"/>
          </p:cNvSpPr>
          <p:nvPr>
            <p:ph type="dt" sz="half" idx="10"/>
          </p:nvPr>
        </p:nvSpPr>
        <p:spPr>
          <a:xfrm>
            <a:off x="977027" y="18633524"/>
            <a:ext cx="3197543" cy="1070357"/>
          </a:xfrm>
          <a:prstGeom prst="rect">
            <a:avLst/>
          </a:prstGeom>
        </p:spPr>
        <p:txBody>
          <a:bodyPr/>
          <a:lstStyle/>
          <a:p>
            <a:pPr>
              <a:defRPr/>
            </a:pPr>
            <a:fld id="{1D8BD707-D9CF-40AE-B4C6-C98DA3205C09}" type="datetimeFigureOut">
              <a:rPr lang="en-US" smtClean="0"/>
              <a:t>12/3/2024</a:t>
            </a:fld>
            <a:endParaRPr lang="en-US"/>
          </a:p>
        </p:txBody>
      </p:sp>
      <p:sp>
        <p:nvSpPr>
          <p:cNvPr id="5" name="Footer Placeholder 4">
            <a:extLst>
              <a:ext uri="{FF2B5EF4-FFF2-40B4-BE49-F238E27FC236}">
                <a16:creationId xmlns:a16="http://schemas.microsoft.com/office/drawing/2014/main" id="{09DA7C9D-B737-AE8E-6251-D4FCEE8FA41E}"/>
              </a:ext>
            </a:extLst>
          </p:cNvPr>
          <p:cNvSpPr>
            <a:spLocks noGrp="1"/>
          </p:cNvSpPr>
          <p:nvPr>
            <p:ph type="ftr" sz="quarter" idx="11"/>
          </p:nvPr>
        </p:nvSpPr>
        <p:spPr>
          <a:xfrm>
            <a:off x="4707493" y="18633524"/>
            <a:ext cx="4796314" cy="1070357"/>
          </a:xfrm>
          <a:prstGeom prst="rect">
            <a:avLst/>
          </a:prstGeom>
        </p:spPr>
        <p:txBody>
          <a:bodyPr/>
          <a:lstStyle/>
          <a:p>
            <a:pPr marL="94615">
              <a:lnSpc>
                <a:spcPct val="100000"/>
              </a:lnSpc>
              <a:spcBef>
                <a:spcPts val="155"/>
              </a:spcBef>
              <a:defRPr/>
            </a:pPr>
            <a:r>
              <a:rPr lang="de-DE"/>
              <a:t>No.</a:t>
            </a:r>
            <a:r>
              <a:rPr lang="de-DE" spc="35"/>
              <a:t> </a:t>
            </a:r>
            <a:r>
              <a:rPr lang="de-DE" spc="-10"/>
              <a:t>101056248.</a:t>
            </a:r>
            <a:endParaRPr lang="de-DE"/>
          </a:p>
        </p:txBody>
      </p:sp>
      <p:sp>
        <p:nvSpPr>
          <p:cNvPr id="6" name="Slide Number Placeholder 5">
            <a:extLst>
              <a:ext uri="{FF2B5EF4-FFF2-40B4-BE49-F238E27FC236}">
                <a16:creationId xmlns:a16="http://schemas.microsoft.com/office/drawing/2014/main" id="{39C1BC5E-4BE7-A3E1-3EED-811E5E06665C}"/>
              </a:ext>
            </a:extLst>
          </p:cNvPr>
          <p:cNvSpPr>
            <a:spLocks noGrp="1"/>
          </p:cNvSpPr>
          <p:nvPr>
            <p:ph type="sldNum" sz="quarter" idx="12"/>
          </p:nvPr>
        </p:nvSpPr>
        <p:spPr/>
        <p:txBody>
          <a:bodyPr/>
          <a:lstStyle/>
          <a:p>
            <a:pPr>
              <a:defRPr/>
            </a:pPr>
            <a:fld id="{B6F15528-21DE-4FAA-801E-634DDDAF4B2B}" type="slidenum">
              <a:rPr lang="de-DE" smtClean="0"/>
              <a:t>‹#›</a:t>
            </a:fld>
            <a:endParaRPr lang="de-DE"/>
          </a:p>
        </p:txBody>
      </p:sp>
    </p:spTree>
    <p:extLst>
      <p:ext uri="{BB962C8B-B14F-4D97-AF65-F5344CB8AC3E}">
        <p14:creationId xmlns:p14="http://schemas.microsoft.com/office/powerpoint/2010/main" val="1828491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A04E6-7CF2-A3D4-BE9E-1C409A26E828}"/>
              </a:ext>
            </a:extLst>
          </p:cNvPr>
          <p:cNvSpPr>
            <a:spLocks noGrp="1"/>
          </p:cNvSpPr>
          <p:nvPr>
            <p:ph type="title"/>
          </p:nvPr>
        </p:nvSpPr>
        <p:spPr>
          <a:xfrm>
            <a:off x="969625" y="5012067"/>
            <a:ext cx="12257246" cy="8362746"/>
          </a:xfrm>
        </p:spPr>
        <p:txBody>
          <a:bodyPr anchor="b"/>
          <a:lstStyle>
            <a:lvl1pPr>
              <a:defRPr sz="6994"/>
            </a:lvl1pPr>
          </a:lstStyle>
          <a:p>
            <a:r>
              <a:rPr lang="en-US"/>
              <a:t>Click to edit Master title style</a:t>
            </a:r>
            <a:endParaRPr lang="de-DE"/>
          </a:p>
        </p:txBody>
      </p:sp>
      <p:sp>
        <p:nvSpPr>
          <p:cNvPr id="3" name="Text Placeholder 2">
            <a:extLst>
              <a:ext uri="{FF2B5EF4-FFF2-40B4-BE49-F238E27FC236}">
                <a16:creationId xmlns:a16="http://schemas.microsoft.com/office/drawing/2014/main" id="{36D8DD71-54A3-A1FC-4011-9A039DEA3816}"/>
              </a:ext>
            </a:extLst>
          </p:cNvPr>
          <p:cNvSpPr>
            <a:spLocks noGrp="1"/>
          </p:cNvSpPr>
          <p:nvPr>
            <p:ph type="body" idx="1"/>
          </p:nvPr>
        </p:nvSpPr>
        <p:spPr>
          <a:xfrm>
            <a:off x="969625" y="13453927"/>
            <a:ext cx="12257246" cy="4397770"/>
          </a:xfrm>
        </p:spPr>
        <p:txBody>
          <a:bodyPr/>
          <a:lstStyle>
            <a:lvl1pPr marL="0" indent="0">
              <a:buNone/>
              <a:defRPr sz="2797">
                <a:solidFill>
                  <a:schemeClr val="tx1">
                    <a:tint val="82000"/>
                  </a:schemeClr>
                </a:solidFill>
              </a:defRPr>
            </a:lvl1pPr>
            <a:lvl2pPr marL="532912" indent="0">
              <a:buNone/>
              <a:defRPr sz="2331">
                <a:solidFill>
                  <a:schemeClr val="tx1">
                    <a:tint val="82000"/>
                  </a:schemeClr>
                </a:solidFill>
              </a:defRPr>
            </a:lvl2pPr>
            <a:lvl3pPr marL="1065825" indent="0">
              <a:buNone/>
              <a:defRPr sz="2098">
                <a:solidFill>
                  <a:schemeClr val="tx1">
                    <a:tint val="82000"/>
                  </a:schemeClr>
                </a:solidFill>
              </a:defRPr>
            </a:lvl3pPr>
            <a:lvl4pPr marL="1598737" indent="0">
              <a:buNone/>
              <a:defRPr sz="1865">
                <a:solidFill>
                  <a:schemeClr val="tx1">
                    <a:tint val="82000"/>
                  </a:schemeClr>
                </a:solidFill>
              </a:defRPr>
            </a:lvl4pPr>
            <a:lvl5pPr marL="2131649" indent="0">
              <a:buNone/>
              <a:defRPr sz="1865">
                <a:solidFill>
                  <a:schemeClr val="tx1">
                    <a:tint val="82000"/>
                  </a:schemeClr>
                </a:solidFill>
              </a:defRPr>
            </a:lvl5pPr>
            <a:lvl6pPr marL="2664562" indent="0">
              <a:buNone/>
              <a:defRPr sz="1865">
                <a:solidFill>
                  <a:schemeClr val="tx1">
                    <a:tint val="82000"/>
                  </a:schemeClr>
                </a:solidFill>
              </a:defRPr>
            </a:lvl6pPr>
            <a:lvl7pPr marL="3197474" indent="0">
              <a:buNone/>
              <a:defRPr sz="1865">
                <a:solidFill>
                  <a:schemeClr val="tx1">
                    <a:tint val="82000"/>
                  </a:schemeClr>
                </a:solidFill>
              </a:defRPr>
            </a:lvl7pPr>
            <a:lvl8pPr marL="3730386" indent="0">
              <a:buNone/>
              <a:defRPr sz="1865">
                <a:solidFill>
                  <a:schemeClr val="tx1">
                    <a:tint val="82000"/>
                  </a:schemeClr>
                </a:solidFill>
              </a:defRPr>
            </a:lvl8pPr>
            <a:lvl9pPr marL="4263299" indent="0">
              <a:buNone/>
              <a:defRPr sz="1865">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7421FA-972B-0013-BDBD-FF7AE3C69181}"/>
              </a:ext>
            </a:extLst>
          </p:cNvPr>
          <p:cNvSpPr>
            <a:spLocks noGrp="1"/>
          </p:cNvSpPr>
          <p:nvPr>
            <p:ph type="dt" sz="half" idx="10"/>
          </p:nvPr>
        </p:nvSpPr>
        <p:spPr>
          <a:xfrm>
            <a:off x="977027" y="18633524"/>
            <a:ext cx="3197543" cy="1070357"/>
          </a:xfrm>
          <a:prstGeom prst="rect">
            <a:avLst/>
          </a:prstGeom>
        </p:spPr>
        <p:txBody>
          <a:bodyPr/>
          <a:lstStyle/>
          <a:p>
            <a:pPr>
              <a:defRPr/>
            </a:pPr>
            <a:fld id="{1D8BD707-D9CF-40AE-B4C6-C98DA3205C09}" type="datetimeFigureOut">
              <a:rPr lang="en-US" smtClean="0"/>
              <a:t>12/3/2024</a:t>
            </a:fld>
            <a:endParaRPr lang="en-US"/>
          </a:p>
        </p:txBody>
      </p:sp>
      <p:sp>
        <p:nvSpPr>
          <p:cNvPr id="5" name="Footer Placeholder 4">
            <a:extLst>
              <a:ext uri="{FF2B5EF4-FFF2-40B4-BE49-F238E27FC236}">
                <a16:creationId xmlns:a16="http://schemas.microsoft.com/office/drawing/2014/main" id="{5A74E177-CD91-DE94-36EA-724D1BF2C3D0}"/>
              </a:ext>
            </a:extLst>
          </p:cNvPr>
          <p:cNvSpPr>
            <a:spLocks noGrp="1"/>
          </p:cNvSpPr>
          <p:nvPr>
            <p:ph type="ftr" sz="quarter" idx="11"/>
          </p:nvPr>
        </p:nvSpPr>
        <p:spPr>
          <a:xfrm>
            <a:off x="4707493" y="18633524"/>
            <a:ext cx="4796314" cy="1070357"/>
          </a:xfrm>
          <a:prstGeom prst="rect">
            <a:avLst/>
          </a:prstGeom>
        </p:spPr>
        <p:txBody>
          <a:bodyPr/>
          <a:lstStyle/>
          <a:p>
            <a:pPr marL="94615">
              <a:lnSpc>
                <a:spcPct val="100000"/>
              </a:lnSpc>
              <a:spcBef>
                <a:spcPts val="155"/>
              </a:spcBef>
              <a:defRPr/>
            </a:pPr>
            <a:r>
              <a:rPr lang="de-DE"/>
              <a:t>No.</a:t>
            </a:r>
            <a:r>
              <a:rPr lang="de-DE" spc="35"/>
              <a:t> </a:t>
            </a:r>
            <a:r>
              <a:rPr lang="de-DE" spc="-10"/>
              <a:t>101056248.</a:t>
            </a:r>
            <a:endParaRPr lang="de-DE"/>
          </a:p>
        </p:txBody>
      </p:sp>
      <p:sp>
        <p:nvSpPr>
          <p:cNvPr id="6" name="Slide Number Placeholder 5">
            <a:extLst>
              <a:ext uri="{FF2B5EF4-FFF2-40B4-BE49-F238E27FC236}">
                <a16:creationId xmlns:a16="http://schemas.microsoft.com/office/drawing/2014/main" id="{305C9843-659E-58B7-172D-5CD558C37A03}"/>
              </a:ext>
            </a:extLst>
          </p:cNvPr>
          <p:cNvSpPr>
            <a:spLocks noGrp="1"/>
          </p:cNvSpPr>
          <p:nvPr>
            <p:ph type="sldNum" sz="quarter" idx="12"/>
          </p:nvPr>
        </p:nvSpPr>
        <p:spPr/>
        <p:txBody>
          <a:bodyPr/>
          <a:lstStyle/>
          <a:p>
            <a:pPr>
              <a:defRPr/>
            </a:pPr>
            <a:fld id="{B6F15528-21DE-4FAA-801E-634DDDAF4B2B}" type="slidenum">
              <a:rPr lang="de-DE" smtClean="0"/>
              <a:t>‹#›</a:t>
            </a:fld>
            <a:endParaRPr lang="de-DE"/>
          </a:p>
        </p:txBody>
      </p:sp>
    </p:spTree>
    <p:extLst>
      <p:ext uri="{BB962C8B-B14F-4D97-AF65-F5344CB8AC3E}">
        <p14:creationId xmlns:p14="http://schemas.microsoft.com/office/powerpoint/2010/main" val="1273595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67B4E-F033-41F5-E0AD-A941B678AB6E}"/>
              </a:ext>
            </a:extLst>
          </p:cNvPr>
          <p:cNvSpPr>
            <a:spLocks noGrp="1"/>
          </p:cNvSpPr>
          <p:nvPr>
            <p:ph type="title"/>
          </p:nvPr>
        </p:nvSpPr>
        <p:spPr/>
        <p:txBody>
          <a:bodyPr/>
          <a:lstStyle/>
          <a:p>
            <a:r>
              <a:rPr lang="en-US"/>
              <a:t>Click to edit Master title style</a:t>
            </a:r>
            <a:endParaRPr lang="de-DE"/>
          </a:p>
        </p:txBody>
      </p:sp>
      <p:sp>
        <p:nvSpPr>
          <p:cNvPr id="3" name="Content Placeholder 2">
            <a:extLst>
              <a:ext uri="{FF2B5EF4-FFF2-40B4-BE49-F238E27FC236}">
                <a16:creationId xmlns:a16="http://schemas.microsoft.com/office/drawing/2014/main" id="{525E4C92-4FD4-2203-D0DB-724BCAF04730}"/>
              </a:ext>
            </a:extLst>
          </p:cNvPr>
          <p:cNvSpPr>
            <a:spLocks noGrp="1"/>
          </p:cNvSpPr>
          <p:nvPr>
            <p:ph sz="half" idx="1"/>
          </p:nvPr>
        </p:nvSpPr>
        <p:spPr>
          <a:xfrm>
            <a:off x="977027" y="5351786"/>
            <a:ext cx="6039803" cy="127558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a:extLst>
              <a:ext uri="{FF2B5EF4-FFF2-40B4-BE49-F238E27FC236}">
                <a16:creationId xmlns:a16="http://schemas.microsoft.com/office/drawing/2014/main" id="{13BC71C6-8E5F-C20F-609C-E749331CD141}"/>
              </a:ext>
            </a:extLst>
          </p:cNvPr>
          <p:cNvSpPr>
            <a:spLocks noGrp="1"/>
          </p:cNvSpPr>
          <p:nvPr>
            <p:ph sz="half" idx="2"/>
          </p:nvPr>
        </p:nvSpPr>
        <p:spPr>
          <a:xfrm>
            <a:off x="7194470" y="5351786"/>
            <a:ext cx="6039803" cy="127558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Date Placeholder 4">
            <a:extLst>
              <a:ext uri="{FF2B5EF4-FFF2-40B4-BE49-F238E27FC236}">
                <a16:creationId xmlns:a16="http://schemas.microsoft.com/office/drawing/2014/main" id="{469D03C8-F567-DAA5-0285-6F70A0E80FC3}"/>
              </a:ext>
            </a:extLst>
          </p:cNvPr>
          <p:cNvSpPr>
            <a:spLocks noGrp="1"/>
          </p:cNvSpPr>
          <p:nvPr>
            <p:ph type="dt" sz="half" idx="10"/>
          </p:nvPr>
        </p:nvSpPr>
        <p:spPr>
          <a:xfrm>
            <a:off x="977027" y="18633524"/>
            <a:ext cx="3197543" cy="1070357"/>
          </a:xfrm>
          <a:prstGeom prst="rect">
            <a:avLst/>
          </a:prstGeom>
        </p:spPr>
        <p:txBody>
          <a:bodyPr/>
          <a:lstStyle/>
          <a:p>
            <a:pPr>
              <a:defRPr/>
            </a:pPr>
            <a:fld id="{1D8BD707-D9CF-40AE-B4C6-C98DA3205C09}" type="datetimeFigureOut">
              <a:rPr lang="en-US" smtClean="0"/>
              <a:t>12/3/2024</a:t>
            </a:fld>
            <a:endParaRPr lang="en-US"/>
          </a:p>
        </p:txBody>
      </p:sp>
      <p:sp>
        <p:nvSpPr>
          <p:cNvPr id="6" name="Footer Placeholder 5">
            <a:extLst>
              <a:ext uri="{FF2B5EF4-FFF2-40B4-BE49-F238E27FC236}">
                <a16:creationId xmlns:a16="http://schemas.microsoft.com/office/drawing/2014/main" id="{A8E60EC6-66A9-F336-4460-A408E3826F87}"/>
              </a:ext>
            </a:extLst>
          </p:cNvPr>
          <p:cNvSpPr>
            <a:spLocks noGrp="1"/>
          </p:cNvSpPr>
          <p:nvPr>
            <p:ph type="ftr" sz="quarter" idx="11"/>
          </p:nvPr>
        </p:nvSpPr>
        <p:spPr>
          <a:xfrm>
            <a:off x="4707493" y="18633524"/>
            <a:ext cx="4796314" cy="1070357"/>
          </a:xfrm>
          <a:prstGeom prst="rect">
            <a:avLst/>
          </a:prstGeom>
        </p:spPr>
        <p:txBody>
          <a:bodyPr/>
          <a:lstStyle/>
          <a:p>
            <a:pPr marL="94615">
              <a:lnSpc>
                <a:spcPct val="100000"/>
              </a:lnSpc>
              <a:spcBef>
                <a:spcPts val="155"/>
              </a:spcBef>
              <a:defRPr/>
            </a:pPr>
            <a:r>
              <a:rPr lang="de-DE"/>
              <a:t>No.</a:t>
            </a:r>
            <a:r>
              <a:rPr lang="de-DE" spc="35"/>
              <a:t> </a:t>
            </a:r>
            <a:r>
              <a:rPr lang="de-DE" spc="-10"/>
              <a:t>101056248.</a:t>
            </a:r>
            <a:endParaRPr lang="de-DE"/>
          </a:p>
        </p:txBody>
      </p:sp>
      <p:sp>
        <p:nvSpPr>
          <p:cNvPr id="7" name="Slide Number Placeholder 6">
            <a:extLst>
              <a:ext uri="{FF2B5EF4-FFF2-40B4-BE49-F238E27FC236}">
                <a16:creationId xmlns:a16="http://schemas.microsoft.com/office/drawing/2014/main" id="{515E7B8C-9CAF-9CA7-09DE-5CDAD1BAF562}"/>
              </a:ext>
            </a:extLst>
          </p:cNvPr>
          <p:cNvSpPr>
            <a:spLocks noGrp="1"/>
          </p:cNvSpPr>
          <p:nvPr>
            <p:ph type="sldNum" sz="quarter" idx="12"/>
          </p:nvPr>
        </p:nvSpPr>
        <p:spPr/>
        <p:txBody>
          <a:bodyPr/>
          <a:lstStyle/>
          <a:p>
            <a:pPr>
              <a:defRPr/>
            </a:pPr>
            <a:fld id="{B6F15528-21DE-4FAA-801E-634DDDAF4B2B}" type="slidenum">
              <a:rPr lang="de-DE" smtClean="0"/>
              <a:t>‹#›</a:t>
            </a:fld>
            <a:endParaRPr lang="de-DE"/>
          </a:p>
        </p:txBody>
      </p:sp>
    </p:spTree>
    <p:extLst>
      <p:ext uri="{BB962C8B-B14F-4D97-AF65-F5344CB8AC3E}">
        <p14:creationId xmlns:p14="http://schemas.microsoft.com/office/powerpoint/2010/main" val="67816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401AF-DAE2-542E-BAC8-D64BA015A421}"/>
              </a:ext>
            </a:extLst>
          </p:cNvPr>
          <p:cNvSpPr>
            <a:spLocks noGrp="1"/>
          </p:cNvSpPr>
          <p:nvPr>
            <p:ph type="title"/>
          </p:nvPr>
        </p:nvSpPr>
        <p:spPr>
          <a:xfrm>
            <a:off x="978878" y="1070359"/>
            <a:ext cx="12257246" cy="3885863"/>
          </a:xfrm>
        </p:spPr>
        <p:txBody>
          <a:bodyPr/>
          <a:lstStyle/>
          <a:p>
            <a:r>
              <a:rPr lang="en-US"/>
              <a:t>Click to edit Master title style</a:t>
            </a:r>
            <a:endParaRPr lang="de-DE"/>
          </a:p>
        </p:txBody>
      </p:sp>
      <p:sp>
        <p:nvSpPr>
          <p:cNvPr id="3" name="Text Placeholder 2">
            <a:extLst>
              <a:ext uri="{FF2B5EF4-FFF2-40B4-BE49-F238E27FC236}">
                <a16:creationId xmlns:a16="http://schemas.microsoft.com/office/drawing/2014/main" id="{80516BF1-EF73-0C6F-2BC8-12CEBFB2FC6E}"/>
              </a:ext>
            </a:extLst>
          </p:cNvPr>
          <p:cNvSpPr>
            <a:spLocks noGrp="1"/>
          </p:cNvSpPr>
          <p:nvPr>
            <p:ph type="body" idx="1"/>
          </p:nvPr>
        </p:nvSpPr>
        <p:spPr>
          <a:xfrm>
            <a:off x="978879" y="4928298"/>
            <a:ext cx="6012045" cy="2415283"/>
          </a:xfrm>
        </p:spPr>
        <p:txBody>
          <a:bodyPr anchor="b"/>
          <a:lstStyle>
            <a:lvl1pPr marL="0" indent="0">
              <a:buNone/>
              <a:defRPr sz="2797" b="1"/>
            </a:lvl1pPr>
            <a:lvl2pPr marL="532912" indent="0">
              <a:buNone/>
              <a:defRPr sz="2331" b="1"/>
            </a:lvl2pPr>
            <a:lvl3pPr marL="1065825" indent="0">
              <a:buNone/>
              <a:defRPr sz="2098" b="1"/>
            </a:lvl3pPr>
            <a:lvl4pPr marL="1598737" indent="0">
              <a:buNone/>
              <a:defRPr sz="1865" b="1"/>
            </a:lvl4pPr>
            <a:lvl5pPr marL="2131649" indent="0">
              <a:buNone/>
              <a:defRPr sz="1865" b="1"/>
            </a:lvl5pPr>
            <a:lvl6pPr marL="2664562" indent="0">
              <a:buNone/>
              <a:defRPr sz="1865" b="1"/>
            </a:lvl6pPr>
            <a:lvl7pPr marL="3197474" indent="0">
              <a:buNone/>
              <a:defRPr sz="1865" b="1"/>
            </a:lvl7pPr>
            <a:lvl8pPr marL="3730386" indent="0">
              <a:buNone/>
              <a:defRPr sz="1865" b="1"/>
            </a:lvl8pPr>
            <a:lvl9pPr marL="4263299" indent="0">
              <a:buNone/>
              <a:defRPr sz="1865" b="1"/>
            </a:lvl9pPr>
          </a:lstStyle>
          <a:p>
            <a:pPr lvl="0"/>
            <a:r>
              <a:rPr lang="en-US"/>
              <a:t>Click to edit Master text styles</a:t>
            </a:r>
          </a:p>
        </p:txBody>
      </p:sp>
      <p:sp>
        <p:nvSpPr>
          <p:cNvPr id="4" name="Content Placeholder 3">
            <a:extLst>
              <a:ext uri="{FF2B5EF4-FFF2-40B4-BE49-F238E27FC236}">
                <a16:creationId xmlns:a16="http://schemas.microsoft.com/office/drawing/2014/main" id="{019499DE-A981-541D-E635-2AAE31E8314A}"/>
              </a:ext>
            </a:extLst>
          </p:cNvPr>
          <p:cNvSpPr>
            <a:spLocks noGrp="1"/>
          </p:cNvSpPr>
          <p:nvPr>
            <p:ph sz="half" idx="2"/>
          </p:nvPr>
        </p:nvSpPr>
        <p:spPr>
          <a:xfrm>
            <a:off x="978879" y="7343581"/>
            <a:ext cx="6012045" cy="108013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a:extLst>
              <a:ext uri="{FF2B5EF4-FFF2-40B4-BE49-F238E27FC236}">
                <a16:creationId xmlns:a16="http://schemas.microsoft.com/office/drawing/2014/main" id="{15EFCCD0-B911-56F7-EA07-764FD0D1B020}"/>
              </a:ext>
            </a:extLst>
          </p:cNvPr>
          <p:cNvSpPr>
            <a:spLocks noGrp="1"/>
          </p:cNvSpPr>
          <p:nvPr>
            <p:ph type="body" sz="quarter" idx="3"/>
          </p:nvPr>
        </p:nvSpPr>
        <p:spPr>
          <a:xfrm>
            <a:off x="7194470" y="4928298"/>
            <a:ext cx="6041654" cy="2415283"/>
          </a:xfrm>
        </p:spPr>
        <p:txBody>
          <a:bodyPr anchor="b"/>
          <a:lstStyle>
            <a:lvl1pPr marL="0" indent="0">
              <a:buNone/>
              <a:defRPr sz="2797" b="1"/>
            </a:lvl1pPr>
            <a:lvl2pPr marL="532912" indent="0">
              <a:buNone/>
              <a:defRPr sz="2331" b="1"/>
            </a:lvl2pPr>
            <a:lvl3pPr marL="1065825" indent="0">
              <a:buNone/>
              <a:defRPr sz="2098" b="1"/>
            </a:lvl3pPr>
            <a:lvl4pPr marL="1598737" indent="0">
              <a:buNone/>
              <a:defRPr sz="1865" b="1"/>
            </a:lvl4pPr>
            <a:lvl5pPr marL="2131649" indent="0">
              <a:buNone/>
              <a:defRPr sz="1865" b="1"/>
            </a:lvl5pPr>
            <a:lvl6pPr marL="2664562" indent="0">
              <a:buNone/>
              <a:defRPr sz="1865" b="1"/>
            </a:lvl6pPr>
            <a:lvl7pPr marL="3197474" indent="0">
              <a:buNone/>
              <a:defRPr sz="1865" b="1"/>
            </a:lvl7pPr>
            <a:lvl8pPr marL="3730386" indent="0">
              <a:buNone/>
              <a:defRPr sz="1865" b="1"/>
            </a:lvl8pPr>
            <a:lvl9pPr marL="4263299" indent="0">
              <a:buNone/>
              <a:defRPr sz="1865" b="1"/>
            </a:lvl9pPr>
          </a:lstStyle>
          <a:p>
            <a:pPr lvl="0"/>
            <a:r>
              <a:rPr lang="en-US"/>
              <a:t>Click to edit Master text styles</a:t>
            </a:r>
          </a:p>
        </p:txBody>
      </p:sp>
      <p:sp>
        <p:nvSpPr>
          <p:cNvPr id="6" name="Content Placeholder 5">
            <a:extLst>
              <a:ext uri="{FF2B5EF4-FFF2-40B4-BE49-F238E27FC236}">
                <a16:creationId xmlns:a16="http://schemas.microsoft.com/office/drawing/2014/main" id="{A891F107-BF8F-738D-048D-9CB136E76788}"/>
              </a:ext>
            </a:extLst>
          </p:cNvPr>
          <p:cNvSpPr>
            <a:spLocks noGrp="1"/>
          </p:cNvSpPr>
          <p:nvPr>
            <p:ph sz="quarter" idx="4"/>
          </p:nvPr>
        </p:nvSpPr>
        <p:spPr>
          <a:xfrm>
            <a:off x="7194470" y="7343581"/>
            <a:ext cx="6041654" cy="108013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Date Placeholder 6">
            <a:extLst>
              <a:ext uri="{FF2B5EF4-FFF2-40B4-BE49-F238E27FC236}">
                <a16:creationId xmlns:a16="http://schemas.microsoft.com/office/drawing/2014/main" id="{5E4AAF9A-46BE-7D86-D2AD-DBAF74BEB342}"/>
              </a:ext>
            </a:extLst>
          </p:cNvPr>
          <p:cNvSpPr>
            <a:spLocks noGrp="1"/>
          </p:cNvSpPr>
          <p:nvPr>
            <p:ph type="dt" sz="half" idx="10"/>
          </p:nvPr>
        </p:nvSpPr>
        <p:spPr>
          <a:xfrm>
            <a:off x="977027" y="18633524"/>
            <a:ext cx="3197543" cy="1070357"/>
          </a:xfrm>
          <a:prstGeom prst="rect">
            <a:avLst/>
          </a:prstGeom>
        </p:spPr>
        <p:txBody>
          <a:bodyPr/>
          <a:lstStyle/>
          <a:p>
            <a:pPr>
              <a:defRPr/>
            </a:pPr>
            <a:fld id="{1D8BD707-D9CF-40AE-B4C6-C98DA3205C09}" type="datetimeFigureOut">
              <a:rPr lang="en-US" smtClean="0"/>
              <a:t>12/3/2024</a:t>
            </a:fld>
            <a:endParaRPr lang="en-US"/>
          </a:p>
        </p:txBody>
      </p:sp>
      <p:sp>
        <p:nvSpPr>
          <p:cNvPr id="8" name="Footer Placeholder 7">
            <a:extLst>
              <a:ext uri="{FF2B5EF4-FFF2-40B4-BE49-F238E27FC236}">
                <a16:creationId xmlns:a16="http://schemas.microsoft.com/office/drawing/2014/main" id="{BA3499B8-26E5-4DA1-9DF3-675ED98E8E15}"/>
              </a:ext>
            </a:extLst>
          </p:cNvPr>
          <p:cNvSpPr>
            <a:spLocks noGrp="1"/>
          </p:cNvSpPr>
          <p:nvPr>
            <p:ph type="ftr" sz="quarter" idx="11"/>
          </p:nvPr>
        </p:nvSpPr>
        <p:spPr>
          <a:xfrm>
            <a:off x="4707493" y="18633524"/>
            <a:ext cx="4796314" cy="1070357"/>
          </a:xfrm>
          <a:prstGeom prst="rect">
            <a:avLst/>
          </a:prstGeom>
        </p:spPr>
        <p:txBody>
          <a:bodyPr/>
          <a:lstStyle/>
          <a:p>
            <a:pPr marL="94615">
              <a:lnSpc>
                <a:spcPct val="100000"/>
              </a:lnSpc>
              <a:spcBef>
                <a:spcPts val="155"/>
              </a:spcBef>
              <a:defRPr/>
            </a:pPr>
            <a:r>
              <a:rPr lang="de-DE"/>
              <a:t>No.</a:t>
            </a:r>
            <a:r>
              <a:rPr lang="de-DE" spc="35"/>
              <a:t> </a:t>
            </a:r>
            <a:r>
              <a:rPr lang="de-DE" spc="-10"/>
              <a:t>101056248.</a:t>
            </a:r>
            <a:endParaRPr lang="de-DE"/>
          </a:p>
        </p:txBody>
      </p:sp>
      <p:sp>
        <p:nvSpPr>
          <p:cNvPr id="9" name="Slide Number Placeholder 8">
            <a:extLst>
              <a:ext uri="{FF2B5EF4-FFF2-40B4-BE49-F238E27FC236}">
                <a16:creationId xmlns:a16="http://schemas.microsoft.com/office/drawing/2014/main" id="{EE181763-BA25-A675-18EB-DCB1C87094DB}"/>
              </a:ext>
            </a:extLst>
          </p:cNvPr>
          <p:cNvSpPr>
            <a:spLocks noGrp="1"/>
          </p:cNvSpPr>
          <p:nvPr>
            <p:ph type="sldNum" sz="quarter" idx="12"/>
          </p:nvPr>
        </p:nvSpPr>
        <p:spPr/>
        <p:txBody>
          <a:bodyPr/>
          <a:lstStyle/>
          <a:p>
            <a:pPr>
              <a:defRPr/>
            </a:pPr>
            <a:fld id="{B6F15528-21DE-4FAA-801E-634DDDAF4B2B}" type="slidenum">
              <a:rPr lang="de-DE" smtClean="0"/>
              <a:t>‹#›</a:t>
            </a:fld>
            <a:endParaRPr lang="de-DE"/>
          </a:p>
        </p:txBody>
      </p:sp>
    </p:spTree>
    <p:extLst>
      <p:ext uri="{BB962C8B-B14F-4D97-AF65-F5344CB8AC3E}">
        <p14:creationId xmlns:p14="http://schemas.microsoft.com/office/powerpoint/2010/main" val="2644909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8BD49-A716-3022-DD55-028A3FC48C09}"/>
              </a:ext>
            </a:extLst>
          </p:cNvPr>
          <p:cNvSpPr>
            <a:spLocks noGrp="1"/>
          </p:cNvSpPr>
          <p:nvPr>
            <p:ph type="title"/>
          </p:nvPr>
        </p:nvSpPr>
        <p:spPr/>
        <p:txBody>
          <a:bodyPr/>
          <a:lstStyle/>
          <a:p>
            <a:r>
              <a:rPr lang="en-US"/>
              <a:t>Click to edit Master title style</a:t>
            </a:r>
            <a:endParaRPr lang="de-DE"/>
          </a:p>
        </p:txBody>
      </p:sp>
      <p:sp>
        <p:nvSpPr>
          <p:cNvPr id="3" name="Date Placeholder 2">
            <a:extLst>
              <a:ext uri="{FF2B5EF4-FFF2-40B4-BE49-F238E27FC236}">
                <a16:creationId xmlns:a16="http://schemas.microsoft.com/office/drawing/2014/main" id="{1146EF8A-7A3F-029D-80D2-CC409EBC0557}"/>
              </a:ext>
            </a:extLst>
          </p:cNvPr>
          <p:cNvSpPr>
            <a:spLocks noGrp="1"/>
          </p:cNvSpPr>
          <p:nvPr>
            <p:ph type="dt" sz="half" idx="10"/>
          </p:nvPr>
        </p:nvSpPr>
        <p:spPr>
          <a:xfrm>
            <a:off x="977027" y="18633524"/>
            <a:ext cx="3197543" cy="1070357"/>
          </a:xfrm>
          <a:prstGeom prst="rect">
            <a:avLst/>
          </a:prstGeom>
        </p:spPr>
        <p:txBody>
          <a:bodyPr/>
          <a:lstStyle/>
          <a:p>
            <a:pPr>
              <a:defRPr/>
            </a:pPr>
            <a:fld id="{1D8BD707-D9CF-40AE-B4C6-C98DA3205C09}" type="datetimeFigureOut">
              <a:rPr lang="en-US" smtClean="0"/>
              <a:t>12/3/2024</a:t>
            </a:fld>
            <a:endParaRPr lang="en-US"/>
          </a:p>
        </p:txBody>
      </p:sp>
      <p:sp>
        <p:nvSpPr>
          <p:cNvPr id="4" name="Footer Placeholder 3">
            <a:extLst>
              <a:ext uri="{FF2B5EF4-FFF2-40B4-BE49-F238E27FC236}">
                <a16:creationId xmlns:a16="http://schemas.microsoft.com/office/drawing/2014/main" id="{2A2C538C-4B84-2F92-B4FA-6734E5B93E13}"/>
              </a:ext>
            </a:extLst>
          </p:cNvPr>
          <p:cNvSpPr>
            <a:spLocks noGrp="1"/>
          </p:cNvSpPr>
          <p:nvPr>
            <p:ph type="ftr" sz="quarter" idx="11"/>
          </p:nvPr>
        </p:nvSpPr>
        <p:spPr>
          <a:xfrm>
            <a:off x="4707493" y="18633524"/>
            <a:ext cx="4796314" cy="1070357"/>
          </a:xfrm>
          <a:prstGeom prst="rect">
            <a:avLst/>
          </a:prstGeom>
        </p:spPr>
        <p:txBody>
          <a:bodyPr/>
          <a:lstStyle/>
          <a:p>
            <a:pPr marL="94615">
              <a:lnSpc>
                <a:spcPct val="100000"/>
              </a:lnSpc>
              <a:spcBef>
                <a:spcPts val="155"/>
              </a:spcBef>
              <a:defRPr/>
            </a:pPr>
            <a:r>
              <a:rPr lang="de-DE"/>
              <a:t>No.</a:t>
            </a:r>
            <a:r>
              <a:rPr lang="de-DE" spc="35"/>
              <a:t> </a:t>
            </a:r>
            <a:r>
              <a:rPr lang="de-DE" spc="-10"/>
              <a:t>101056248.</a:t>
            </a:r>
            <a:endParaRPr lang="de-DE"/>
          </a:p>
        </p:txBody>
      </p:sp>
      <p:sp>
        <p:nvSpPr>
          <p:cNvPr id="5" name="Slide Number Placeholder 4">
            <a:extLst>
              <a:ext uri="{FF2B5EF4-FFF2-40B4-BE49-F238E27FC236}">
                <a16:creationId xmlns:a16="http://schemas.microsoft.com/office/drawing/2014/main" id="{DBB7FF28-A599-BAF1-6FCE-3827AABE218E}"/>
              </a:ext>
            </a:extLst>
          </p:cNvPr>
          <p:cNvSpPr>
            <a:spLocks noGrp="1"/>
          </p:cNvSpPr>
          <p:nvPr>
            <p:ph type="sldNum" sz="quarter" idx="12"/>
          </p:nvPr>
        </p:nvSpPr>
        <p:spPr/>
        <p:txBody>
          <a:bodyPr/>
          <a:lstStyle/>
          <a:p>
            <a:pPr>
              <a:defRPr/>
            </a:pPr>
            <a:fld id="{B6F15528-21DE-4FAA-801E-634DDDAF4B2B}" type="slidenum">
              <a:rPr lang="de-DE" smtClean="0"/>
              <a:t>‹#›</a:t>
            </a:fld>
            <a:endParaRPr lang="de-DE"/>
          </a:p>
        </p:txBody>
      </p:sp>
    </p:spTree>
    <p:extLst>
      <p:ext uri="{BB962C8B-B14F-4D97-AF65-F5344CB8AC3E}">
        <p14:creationId xmlns:p14="http://schemas.microsoft.com/office/powerpoint/2010/main" val="1035608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8A4932-067A-EB25-09FE-635B4AF37417}"/>
              </a:ext>
            </a:extLst>
          </p:cNvPr>
          <p:cNvSpPr>
            <a:spLocks noGrp="1"/>
          </p:cNvSpPr>
          <p:nvPr>
            <p:ph type="dt" sz="half" idx="10"/>
          </p:nvPr>
        </p:nvSpPr>
        <p:spPr>
          <a:xfrm>
            <a:off x="977027" y="18633524"/>
            <a:ext cx="3197543" cy="1070357"/>
          </a:xfrm>
          <a:prstGeom prst="rect">
            <a:avLst/>
          </a:prstGeom>
        </p:spPr>
        <p:txBody>
          <a:bodyPr/>
          <a:lstStyle/>
          <a:p>
            <a:pPr>
              <a:defRPr/>
            </a:pPr>
            <a:fld id="{1D8BD707-D9CF-40AE-B4C6-C98DA3205C09}" type="datetimeFigureOut">
              <a:rPr lang="en-US" smtClean="0"/>
              <a:t>12/3/2024</a:t>
            </a:fld>
            <a:endParaRPr lang="en-US"/>
          </a:p>
        </p:txBody>
      </p:sp>
      <p:sp>
        <p:nvSpPr>
          <p:cNvPr id="3" name="Footer Placeholder 2">
            <a:extLst>
              <a:ext uri="{FF2B5EF4-FFF2-40B4-BE49-F238E27FC236}">
                <a16:creationId xmlns:a16="http://schemas.microsoft.com/office/drawing/2014/main" id="{D7FA61BF-BBEF-9433-F08A-9488A0B2C4AA}"/>
              </a:ext>
            </a:extLst>
          </p:cNvPr>
          <p:cNvSpPr>
            <a:spLocks noGrp="1"/>
          </p:cNvSpPr>
          <p:nvPr>
            <p:ph type="ftr" sz="quarter" idx="11"/>
          </p:nvPr>
        </p:nvSpPr>
        <p:spPr>
          <a:xfrm>
            <a:off x="4707493" y="18633524"/>
            <a:ext cx="4796314" cy="1070357"/>
          </a:xfrm>
          <a:prstGeom prst="rect">
            <a:avLst/>
          </a:prstGeom>
        </p:spPr>
        <p:txBody>
          <a:bodyPr/>
          <a:lstStyle/>
          <a:p>
            <a:pPr marL="94615">
              <a:lnSpc>
                <a:spcPct val="100000"/>
              </a:lnSpc>
              <a:spcBef>
                <a:spcPts val="155"/>
              </a:spcBef>
              <a:defRPr/>
            </a:pPr>
            <a:r>
              <a:rPr lang="de-DE"/>
              <a:t>No.</a:t>
            </a:r>
            <a:r>
              <a:rPr lang="de-DE" spc="35"/>
              <a:t> </a:t>
            </a:r>
            <a:r>
              <a:rPr lang="de-DE" spc="-10"/>
              <a:t>101056248.</a:t>
            </a:r>
            <a:endParaRPr lang="de-DE"/>
          </a:p>
        </p:txBody>
      </p:sp>
      <p:sp>
        <p:nvSpPr>
          <p:cNvPr id="4" name="Slide Number Placeholder 3">
            <a:extLst>
              <a:ext uri="{FF2B5EF4-FFF2-40B4-BE49-F238E27FC236}">
                <a16:creationId xmlns:a16="http://schemas.microsoft.com/office/drawing/2014/main" id="{4A604558-7760-4C6D-4F42-1CBC63E6F579}"/>
              </a:ext>
            </a:extLst>
          </p:cNvPr>
          <p:cNvSpPr>
            <a:spLocks noGrp="1"/>
          </p:cNvSpPr>
          <p:nvPr>
            <p:ph type="sldNum" sz="quarter" idx="12"/>
          </p:nvPr>
        </p:nvSpPr>
        <p:spPr>
          <a:xfrm>
            <a:off x="9503807" y="18734955"/>
            <a:ext cx="3197543" cy="1070357"/>
          </a:xfrm>
        </p:spPr>
        <p:txBody>
          <a:bodyPr/>
          <a:lstStyle/>
          <a:p>
            <a:pPr>
              <a:defRPr/>
            </a:pPr>
            <a:fld id="{B6F15528-21DE-4FAA-801E-634DDDAF4B2B}" type="slidenum">
              <a:rPr lang="de-DE" smtClean="0"/>
              <a:t>‹#›</a:t>
            </a:fld>
            <a:endParaRPr lang="de-DE"/>
          </a:p>
        </p:txBody>
      </p:sp>
    </p:spTree>
    <p:extLst>
      <p:ext uri="{BB962C8B-B14F-4D97-AF65-F5344CB8AC3E}">
        <p14:creationId xmlns:p14="http://schemas.microsoft.com/office/powerpoint/2010/main" val="3420257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97A8F-F2F5-BD77-79E4-C844BB48DE13}"/>
              </a:ext>
            </a:extLst>
          </p:cNvPr>
          <p:cNvSpPr>
            <a:spLocks noGrp="1"/>
          </p:cNvSpPr>
          <p:nvPr>
            <p:ph type="title"/>
          </p:nvPr>
        </p:nvSpPr>
        <p:spPr>
          <a:xfrm>
            <a:off x="978878" y="1340273"/>
            <a:ext cx="4583514" cy="4690957"/>
          </a:xfrm>
        </p:spPr>
        <p:txBody>
          <a:bodyPr anchor="b"/>
          <a:lstStyle>
            <a:lvl1pPr>
              <a:defRPr sz="3730"/>
            </a:lvl1pPr>
          </a:lstStyle>
          <a:p>
            <a:r>
              <a:rPr lang="en-US"/>
              <a:t>Click to edit Master title style</a:t>
            </a:r>
            <a:endParaRPr lang="de-DE"/>
          </a:p>
        </p:txBody>
      </p:sp>
      <p:sp>
        <p:nvSpPr>
          <p:cNvPr id="3" name="Content Placeholder 2">
            <a:extLst>
              <a:ext uri="{FF2B5EF4-FFF2-40B4-BE49-F238E27FC236}">
                <a16:creationId xmlns:a16="http://schemas.microsoft.com/office/drawing/2014/main" id="{AD5DBB96-9044-4E9F-F976-C70ACA6F400D}"/>
              </a:ext>
            </a:extLst>
          </p:cNvPr>
          <p:cNvSpPr>
            <a:spLocks noGrp="1"/>
          </p:cNvSpPr>
          <p:nvPr>
            <p:ph idx="1"/>
          </p:nvPr>
        </p:nvSpPr>
        <p:spPr>
          <a:xfrm>
            <a:off x="6041653" y="2894620"/>
            <a:ext cx="7194471" cy="14286941"/>
          </a:xfrm>
        </p:spPr>
        <p:txBody>
          <a:bodyPr/>
          <a:lstStyle>
            <a:lvl1pPr>
              <a:defRPr sz="3730"/>
            </a:lvl1pPr>
            <a:lvl2pPr>
              <a:defRPr sz="3264"/>
            </a:lvl2pPr>
            <a:lvl3pPr>
              <a:defRPr sz="2797"/>
            </a:lvl3pPr>
            <a:lvl4pPr>
              <a:defRPr sz="2331"/>
            </a:lvl4pPr>
            <a:lvl5pPr>
              <a:defRPr sz="2331"/>
            </a:lvl5pPr>
            <a:lvl6pPr>
              <a:defRPr sz="2331"/>
            </a:lvl6pPr>
            <a:lvl7pPr>
              <a:defRPr sz="2331"/>
            </a:lvl7pPr>
            <a:lvl8pPr>
              <a:defRPr sz="2331"/>
            </a:lvl8pPr>
            <a:lvl9pPr>
              <a:defRPr sz="233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a:extLst>
              <a:ext uri="{FF2B5EF4-FFF2-40B4-BE49-F238E27FC236}">
                <a16:creationId xmlns:a16="http://schemas.microsoft.com/office/drawing/2014/main" id="{575FE3CF-EFF7-E953-5BA2-4F9F9027D680}"/>
              </a:ext>
            </a:extLst>
          </p:cNvPr>
          <p:cNvSpPr>
            <a:spLocks noGrp="1"/>
          </p:cNvSpPr>
          <p:nvPr>
            <p:ph type="body" sz="half" idx="2"/>
          </p:nvPr>
        </p:nvSpPr>
        <p:spPr>
          <a:xfrm>
            <a:off x="978878" y="6031230"/>
            <a:ext cx="4583514" cy="11173600"/>
          </a:xfrm>
        </p:spPr>
        <p:txBody>
          <a:bodyPr/>
          <a:lstStyle>
            <a:lvl1pPr marL="0" indent="0">
              <a:buNone/>
              <a:defRPr sz="1865"/>
            </a:lvl1pPr>
            <a:lvl2pPr marL="532912" indent="0">
              <a:buNone/>
              <a:defRPr sz="1632"/>
            </a:lvl2pPr>
            <a:lvl3pPr marL="1065825" indent="0">
              <a:buNone/>
              <a:defRPr sz="1399"/>
            </a:lvl3pPr>
            <a:lvl4pPr marL="1598737" indent="0">
              <a:buNone/>
              <a:defRPr sz="1166"/>
            </a:lvl4pPr>
            <a:lvl5pPr marL="2131649" indent="0">
              <a:buNone/>
              <a:defRPr sz="1166"/>
            </a:lvl5pPr>
            <a:lvl6pPr marL="2664562" indent="0">
              <a:buNone/>
              <a:defRPr sz="1166"/>
            </a:lvl6pPr>
            <a:lvl7pPr marL="3197474" indent="0">
              <a:buNone/>
              <a:defRPr sz="1166"/>
            </a:lvl7pPr>
            <a:lvl8pPr marL="3730386" indent="0">
              <a:buNone/>
              <a:defRPr sz="1166"/>
            </a:lvl8pPr>
            <a:lvl9pPr marL="4263299" indent="0">
              <a:buNone/>
              <a:defRPr sz="1166"/>
            </a:lvl9pPr>
          </a:lstStyle>
          <a:p>
            <a:pPr lvl="0"/>
            <a:r>
              <a:rPr lang="en-US"/>
              <a:t>Click to edit Master text styles</a:t>
            </a:r>
          </a:p>
        </p:txBody>
      </p:sp>
      <p:sp>
        <p:nvSpPr>
          <p:cNvPr id="5" name="Date Placeholder 4">
            <a:extLst>
              <a:ext uri="{FF2B5EF4-FFF2-40B4-BE49-F238E27FC236}">
                <a16:creationId xmlns:a16="http://schemas.microsoft.com/office/drawing/2014/main" id="{09664A80-703E-1C0D-124D-CC58CA90E917}"/>
              </a:ext>
            </a:extLst>
          </p:cNvPr>
          <p:cNvSpPr>
            <a:spLocks noGrp="1"/>
          </p:cNvSpPr>
          <p:nvPr>
            <p:ph type="dt" sz="half" idx="10"/>
          </p:nvPr>
        </p:nvSpPr>
        <p:spPr>
          <a:xfrm>
            <a:off x="977027" y="18633524"/>
            <a:ext cx="3197543" cy="1070357"/>
          </a:xfrm>
          <a:prstGeom prst="rect">
            <a:avLst/>
          </a:prstGeom>
        </p:spPr>
        <p:txBody>
          <a:bodyPr/>
          <a:lstStyle/>
          <a:p>
            <a:pPr>
              <a:defRPr/>
            </a:pPr>
            <a:fld id="{1D8BD707-D9CF-40AE-B4C6-C98DA3205C09}" type="datetimeFigureOut">
              <a:rPr lang="en-US" smtClean="0"/>
              <a:t>12/3/2024</a:t>
            </a:fld>
            <a:endParaRPr lang="en-US"/>
          </a:p>
        </p:txBody>
      </p:sp>
      <p:sp>
        <p:nvSpPr>
          <p:cNvPr id="6" name="Footer Placeholder 5">
            <a:extLst>
              <a:ext uri="{FF2B5EF4-FFF2-40B4-BE49-F238E27FC236}">
                <a16:creationId xmlns:a16="http://schemas.microsoft.com/office/drawing/2014/main" id="{EAA27DCA-B40A-2843-B12D-73027C1C6473}"/>
              </a:ext>
            </a:extLst>
          </p:cNvPr>
          <p:cNvSpPr>
            <a:spLocks noGrp="1"/>
          </p:cNvSpPr>
          <p:nvPr>
            <p:ph type="ftr" sz="quarter" idx="11"/>
          </p:nvPr>
        </p:nvSpPr>
        <p:spPr>
          <a:xfrm>
            <a:off x="4707493" y="18633524"/>
            <a:ext cx="4796314" cy="1070357"/>
          </a:xfrm>
          <a:prstGeom prst="rect">
            <a:avLst/>
          </a:prstGeom>
        </p:spPr>
        <p:txBody>
          <a:bodyPr/>
          <a:lstStyle/>
          <a:p>
            <a:pPr marL="94615">
              <a:lnSpc>
                <a:spcPct val="100000"/>
              </a:lnSpc>
              <a:spcBef>
                <a:spcPts val="155"/>
              </a:spcBef>
              <a:defRPr/>
            </a:pPr>
            <a:r>
              <a:rPr lang="de-DE"/>
              <a:t>No.</a:t>
            </a:r>
            <a:r>
              <a:rPr lang="de-DE" spc="35"/>
              <a:t> </a:t>
            </a:r>
            <a:r>
              <a:rPr lang="de-DE" spc="-10"/>
              <a:t>101056248.</a:t>
            </a:r>
            <a:endParaRPr lang="de-DE"/>
          </a:p>
        </p:txBody>
      </p:sp>
      <p:sp>
        <p:nvSpPr>
          <p:cNvPr id="7" name="Slide Number Placeholder 6">
            <a:extLst>
              <a:ext uri="{FF2B5EF4-FFF2-40B4-BE49-F238E27FC236}">
                <a16:creationId xmlns:a16="http://schemas.microsoft.com/office/drawing/2014/main" id="{DE0BC902-26C7-7347-8C39-A978479B3CCC}"/>
              </a:ext>
            </a:extLst>
          </p:cNvPr>
          <p:cNvSpPr>
            <a:spLocks noGrp="1"/>
          </p:cNvSpPr>
          <p:nvPr>
            <p:ph type="sldNum" sz="quarter" idx="12"/>
          </p:nvPr>
        </p:nvSpPr>
        <p:spPr/>
        <p:txBody>
          <a:bodyPr/>
          <a:lstStyle/>
          <a:p>
            <a:pPr>
              <a:defRPr/>
            </a:pPr>
            <a:fld id="{B6F15528-21DE-4FAA-801E-634DDDAF4B2B}" type="slidenum">
              <a:rPr lang="de-DE" smtClean="0"/>
              <a:t>‹#›</a:t>
            </a:fld>
            <a:endParaRPr lang="de-DE"/>
          </a:p>
        </p:txBody>
      </p:sp>
    </p:spTree>
    <p:extLst>
      <p:ext uri="{BB962C8B-B14F-4D97-AF65-F5344CB8AC3E}">
        <p14:creationId xmlns:p14="http://schemas.microsoft.com/office/powerpoint/2010/main" val="1974210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79C1A-190E-FEE6-21F9-4D0C642002BC}"/>
              </a:ext>
            </a:extLst>
          </p:cNvPr>
          <p:cNvSpPr>
            <a:spLocks noGrp="1"/>
          </p:cNvSpPr>
          <p:nvPr>
            <p:ph type="title"/>
          </p:nvPr>
        </p:nvSpPr>
        <p:spPr>
          <a:xfrm>
            <a:off x="978878" y="1340273"/>
            <a:ext cx="4583514" cy="4690957"/>
          </a:xfrm>
        </p:spPr>
        <p:txBody>
          <a:bodyPr anchor="b"/>
          <a:lstStyle>
            <a:lvl1pPr>
              <a:defRPr sz="3730"/>
            </a:lvl1pPr>
          </a:lstStyle>
          <a:p>
            <a:r>
              <a:rPr lang="en-US"/>
              <a:t>Click to edit Master title style</a:t>
            </a:r>
            <a:endParaRPr lang="de-DE"/>
          </a:p>
        </p:txBody>
      </p:sp>
      <p:sp>
        <p:nvSpPr>
          <p:cNvPr id="3" name="Picture Placeholder 2">
            <a:extLst>
              <a:ext uri="{FF2B5EF4-FFF2-40B4-BE49-F238E27FC236}">
                <a16:creationId xmlns:a16="http://schemas.microsoft.com/office/drawing/2014/main" id="{565EFD50-7216-E912-6FD4-A1B05D914CBB}"/>
              </a:ext>
            </a:extLst>
          </p:cNvPr>
          <p:cNvSpPr>
            <a:spLocks noGrp="1"/>
          </p:cNvSpPr>
          <p:nvPr>
            <p:ph type="pic" idx="1"/>
          </p:nvPr>
        </p:nvSpPr>
        <p:spPr>
          <a:xfrm>
            <a:off x="6041653" y="2894620"/>
            <a:ext cx="7194471" cy="14286941"/>
          </a:xfrm>
        </p:spPr>
        <p:txBody>
          <a:bodyPr/>
          <a:lstStyle>
            <a:lvl1pPr marL="0" indent="0">
              <a:buNone/>
              <a:defRPr sz="3730"/>
            </a:lvl1pPr>
            <a:lvl2pPr marL="532912" indent="0">
              <a:buNone/>
              <a:defRPr sz="3264"/>
            </a:lvl2pPr>
            <a:lvl3pPr marL="1065825" indent="0">
              <a:buNone/>
              <a:defRPr sz="2797"/>
            </a:lvl3pPr>
            <a:lvl4pPr marL="1598737" indent="0">
              <a:buNone/>
              <a:defRPr sz="2331"/>
            </a:lvl4pPr>
            <a:lvl5pPr marL="2131649" indent="0">
              <a:buNone/>
              <a:defRPr sz="2331"/>
            </a:lvl5pPr>
            <a:lvl6pPr marL="2664562" indent="0">
              <a:buNone/>
              <a:defRPr sz="2331"/>
            </a:lvl6pPr>
            <a:lvl7pPr marL="3197474" indent="0">
              <a:buNone/>
              <a:defRPr sz="2331"/>
            </a:lvl7pPr>
            <a:lvl8pPr marL="3730386" indent="0">
              <a:buNone/>
              <a:defRPr sz="2331"/>
            </a:lvl8pPr>
            <a:lvl9pPr marL="4263299" indent="0">
              <a:buNone/>
              <a:defRPr sz="2331"/>
            </a:lvl9pPr>
          </a:lstStyle>
          <a:p>
            <a:endParaRPr lang="de-DE"/>
          </a:p>
        </p:txBody>
      </p:sp>
      <p:sp>
        <p:nvSpPr>
          <p:cNvPr id="4" name="Text Placeholder 3">
            <a:extLst>
              <a:ext uri="{FF2B5EF4-FFF2-40B4-BE49-F238E27FC236}">
                <a16:creationId xmlns:a16="http://schemas.microsoft.com/office/drawing/2014/main" id="{2D5BFBFE-2FD2-6577-D504-CFCAF2C6B7BC}"/>
              </a:ext>
            </a:extLst>
          </p:cNvPr>
          <p:cNvSpPr>
            <a:spLocks noGrp="1"/>
          </p:cNvSpPr>
          <p:nvPr>
            <p:ph type="body" sz="half" idx="2"/>
          </p:nvPr>
        </p:nvSpPr>
        <p:spPr>
          <a:xfrm>
            <a:off x="978878" y="6031230"/>
            <a:ext cx="4583514" cy="11173600"/>
          </a:xfrm>
        </p:spPr>
        <p:txBody>
          <a:bodyPr/>
          <a:lstStyle>
            <a:lvl1pPr marL="0" indent="0">
              <a:buNone/>
              <a:defRPr sz="1865"/>
            </a:lvl1pPr>
            <a:lvl2pPr marL="532912" indent="0">
              <a:buNone/>
              <a:defRPr sz="1632"/>
            </a:lvl2pPr>
            <a:lvl3pPr marL="1065825" indent="0">
              <a:buNone/>
              <a:defRPr sz="1399"/>
            </a:lvl3pPr>
            <a:lvl4pPr marL="1598737" indent="0">
              <a:buNone/>
              <a:defRPr sz="1166"/>
            </a:lvl4pPr>
            <a:lvl5pPr marL="2131649" indent="0">
              <a:buNone/>
              <a:defRPr sz="1166"/>
            </a:lvl5pPr>
            <a:lvl6pPr marL="2664562" indent="0">
              <a:buNone/>
              <a:defRPr sz="1166"/>
            </a:lvl6pPr>
            <a:lvl7pPr marL="3197474" indent="0">
              <a:buNone/>
              <a:defRPr sz="1166"/>
            </a:lvl7pPr>
            <a:lvl8pPr marL="3730386" indent="0">
              <a:buNone/>
              <a:defRPr sz="1166"/>
            </a:lvl8pPr>
            <a:lvl9pPr marL="4263299" indent="0">
              <a:buNone/>
              <a:defRPr sz="1166"/>
            </a:lvl9pPr>
          </a:lstStyle>
          <a:p>
            <a:pPr lvl="0"/>
            <a:r>
              <a:rPr lang="en-US"/>
              <a:t>Click to edit Master text styles</a:t>
            </a:r>
          </a:p>
        </p:txBody>
      </p:sp>
      <p:sp>
        <p:nvSpPr>
          <p:cNvPr id="5" name="Date Placeholder 4">
            <a:extLst>
              <a:ext uri="{FF2B5EF4-FFF2-40B4-BE49-F238E27FC236}">
                <a16:creationId xmlns:a16="http://schemas.microsoft.com/office/drawing/2014/main" id="{0D0E5539-1011-4662-6E22-6B4CFD28931A}"/>
              </a:ext>
            </a:extLst>
          </p:cNvPr>
          <p:cNvSpPr>
            <a:spLocks noGrp="1"/>
          </p:cNvSpPr>
          <p:nvPr>
            <p:ph type="dt" sz="half" idx="10"/>
          </p:nvPr>
        </p:nvSpPr>
        <p:spPr>
          <a:xfrm>
            <a:off x="977027" y="18633524"/>
            <a:ext cx="3197543" cy="1070357"/>
          </a:xfrm>
          <a:prstGeom prst="rect">
            <a:avLst/>
          </a:prstGeom>
        </p:spPr>
        <p:txBody>
          <a:bodyPr/>
          <a:lstStyle/>
          <a:p>
            <a:pPr>
              <a:defRPr/>
            </a:pPr>
            <a:fld id="{1D8BD707-D9CF-40AE-B4C6-C98DA3205C09}" type="datetimeFigureOut">
              <a:rPr lang="en-US" smtClean="0"/>
              <a:t>12/3/2024</a:t>
            </a:fld>
            <a:endParaRPr lang="en-US"/>
          </a:p>
        </p:txBody>
      </p:sp>
      <p:sp>
        <p:nvSpPr>
          <p:cNvPr id="6" name="Footer Placeholder 5">
            <a:extLst>
              <a:ext uri="{FF2B5EF4-FFF2-40B4-BE49-F238E27FC236}">
                <a16:creationId xmlns:a16="http://schemas.microsoft.com/office/drawing/2014/main" id="{B1497CD2-C740-F82B-9020-E8E88D98C757}"/>
              </a:ext>
            </a:extLst>
          </p:cNvPr>
          <p:cNvSpPr>
            <a:spLocks noGrp="1"/>
          </p:cNvSpPr>
          <p:nvPr>
            <p:ph type="ftr" sz="quarter" idx="11"/>
          </p:nvPr>
        </p:nvSpPr>
        <p:spPr>
          <a:xfrm>
            <a:off x="4707493" y="18633524"/>
            <a:ext cx="4796314" cy="1070357"/>
          </a:xfrm>
          <a:prstGeom prst="rect">
            <a:avLst/>
          </a:prstGeom>
        </p:spPr>
        <p:txBody>
          <a:bodyPr/>
          <a:lstStyle/>
          <a:p>
            <a:pPr marL="94615">
              <a:lnSpc>
                <a:spcPct val="100000"/>
              </a:lnSpc>
              <a:spcBef>
                <a:spcPts val="155"/>
              </a:spcBef>
              <a:defRPr/>
            </a:pPr>
            <a:r>
              <a:rPr lang="de-DE"/>
              <a:t>No.</a:t>
            </a:r>
            <a:r>
              <a:rPr lang="de-DE" spc="35"/>
              <a:t> </a:t>
            </a:r>
            <a:r>
              <a:rPr lang="de-DE" spc="-10"/>
              <a:t>101056248.</a:t>
            </a:r>
            <a:endParaRPr lang="de-DE"/>
          </a:p>
        </p:txBody>
      </p:sp>
      <p:sp>
        <p:nvSpPr>
          <p:cNvPr id="7" name="Slide Number Placeholder 6">
            <a:extLst>
              <a:ext uri="{FF2B5EF4-FFF2-40B4-BE49-F238E27FC236}">
                <a16:creationId xmlns:a16="http://schemas.microsoft.com/office/drawing/2014/main" id="{A05859A7-8605-607F-822D-7DBD6211332E}"/>
              </a:ext>
            </a:extLst>
          </p:cNvPr>
          <p:cNvSpPr>
            <a:spLocks noGrp="1"/>
          </p:cNvSpPr>
          <p:nvPr>
            <p:ph type="sldNum" sz="quarter" idx="12"/>
          </p:nvPr>
        </p:nvSpPr>
        <p:spPr/>
        <p:txBody>
          <a:bodyPr/>
          <a:lstStyle/>
          <a:p>
            <a:pPr>
              <a:defRPr/>
            </a:pPr>
            <a:fld id="{B6F15528-21DE-4FAA-801E-634DDDAF4B2B}" type="slidenum">
              <a:rPr lang="de-DE" smtClean="0"/>
              <a:t>‹#›</a:t>
            </a:fld>
            <a:endParaRPr lang="de-DE"/>
          </a:p>
        </p:txBody>
      </p:sp>
    </p:spTree>
    <p:extLst>
      <p:ext uri="{BB962C8B-B14F-4D97-AF65-F5344CB8AC3E}">
        <p14:creationId xmlns:p14="http://schemas.microsoft.com/office/powerpoint/2010/main" val="2612082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D49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9FC321-F7B4-A14F-2D67-DAF2357F9BF8}"/>
              </a:ext>
            </a:extLst>
          </p:cNvPr>
          <p:cNvSpPr>
            <a:spLocks noGrp="1"/>
          </p:cNvSpPr>
          <p:nvPr>
            <p:ph type="title"/>
          </p:nvPr>
        </p:nvSpPr>
        <p:spPr>
          <a:xfrm>
            <a:off x="977027" y="1070359"/>
            <a:ext cx="12257246" cy="3885863"/>
          </a:xfrm>
          <a:prstGeom prst="rect">
            <a:avLst/>
          </a:prstGeom>
        </p:spPr>
        <p:txBody>
          <a:bodyPr vert="horz" lIns="91440" tIns="45720" rIns="91440" bIns="45720" rtlCol="0" anchor="ctr">
            <a:normAutofit/>
          </a:bodyPr>
          <a:lstStyle/>
          <a:p>
            <a:r>
              <a:rPr lang="en-US"/>
              <a:t>Click to edit Master title style</a:t>
            </a:r>
            <a:endParaRPr lang="de-DE"/>
          </a:p>
        </p:txBody>
      </p:sp>
      <p:sp>
        <p:nvSpPr>
          <p:cNvPr id="3" name="Text Placeholder 2">
            <a:extLst>
              <a:ext uri="{FF2B5EF4-FFF2-40B4-BE49-F238E27FC236}">
                <a16:creationId xmlns:a16="http://schemas.microsoft.com/office/drawing/2014/main" id="{73D87029-99F3-5FDF-1EAB-E401A460F2E7}"/>
              </a:ext>
            </a:extLst>
          </p:cNvPr>
          <p:cNvSpPr>
            <a:spLocks noGrp="1"/>
          </p:cNvSpPr>
          <p:nvPr>
            <p:ph type="body" idx="1"/>
          </p:nvPr>
        </p:nvSpPr>
        <p:spPr>
          <a:xfrm>
            <a:off x="977027" y="5351786"/>
            <a:ext cx="12257246" cy="1275586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6" name="Slide Number Placeholder 5">
            <a:extLst>
              <a:ext uri="{FF2B5EF4-FFF2-40B4-BE49-F238E27FC236}">
                <a16:creationId xmlns:a16="http://schemas.microsoft.com/office/drawing/2014/main" id="{B3D5E6E2-B329-A9B0-48F4-F8130803608E}"/>
              </a:ext>
            </a:extLst>
          </p:cNvPr>
          <p:cNvSpPr>
            <a:spLocks noGrp="1"/>
          </p:cNvSpPr>
          <p:nvPr>
            <p:ph type="sldNum" sz="quarter" idx="4"/>
          </p:nvPr>
        </p:nvSpPr>
        <p:spPr>
          <a:xfrm>
            <a:off x="10036730" y="18633524"/>
            <a:ext cx="3197543" cy="1070357"/>
          </a:xfrm>
          <a:prstGeom prst="rect">
            <a:avLst/>
          </a:prstGeom>
        </p:spPr>
        <p:txBody>
          <a:bodyPr vert="horz" lIns="91440" tIns="45720" rIns="91440" bIns="45720" rtlCol="0" anchor="ctr"/>
          <a:lstStyle>
            <a:lvl1pPr algn="r">
              <a:defRPr sz="1399">
                <a:solidFill>
                  <a:schemeClr val="tx1">
                    <a:tint val="82000"/>
                  </a:schemeClr>
                </a:solidFill>
              </a:defRPr>
            </a:lvl1pPr>
          </a:lstStyle>
          <a:p>
            <a:pPr>
              <a:defRPr/>
            </a:pPr>
            <a:fld id="{B6F15528-21DE-4FAA-801E-634DDDAF4B2B}" type="slidenum">
              <a:rPr lang="de-DE" smtClean="0"/>
              <a:t>‹#›</a:t>
            </a:fld>
            <a:endParaRPr lang="de-DE"/>
          </a:p>
        </p:txBody>
      </p:sp>
      <p:pic>
        <p:nvPicPr>
          <p:cNvPr id="13" name="Рисунок 81">
            <a:extLst>
              <a:ext uri="{FF2B5EF4-FFF2-40B4-BE49-F238E27FC236}">
                <a16:creationId xmlns:a16="http://schemas.microsoft.com/office/drawing/2014/main" id="{2AAF9B6B-A8C9-E0FB-03C6-5A2F66699354}"/>
              </a:ext>
            </a:extLst>
          </p:cNvPr>
          <p:cNvPicPr>
            <a:picLocks noChangeAspect="1"/>
          </p:cNvPicPr>
          <p:nvPr userDrawn="1"/>
        </p:nvPicPr>
        <p:blipFill>
          <a:blip r:embed="rId18"/>
          <a:stretch/>
        </p:blipFill>
        <p:spPr bwMode="auto">
          <a:xfrm>
            <a:off x="356082" y="19268050"/>
            <a:ext cx="1366451" cy="482400"/>
          </a:xfrm>
          <a:prstGeom prst="rect">
            <a:avLst/>
          </a:prstGeom>
        </p:spPr>
      </p:pic>
      <p:pic>
        <p:nvPicPr>
          <p:cNvPr id="15" name="Grafik 22">
            <a:extLst>
              <a:ext uri="{FF2B5EF4-FFF2-40B4-BE49-F238E27FC236}">
                <a16:creationId xmlns:a16="http://schemas.microsoft.com/office/drawing/2014/main" id="{187F2D98-5E82-7086-B1B2-031B965500E3}"/>
              </a:ext>
            </a:extLst>
          </p:cNvPr>
          <p:cNvPicPr>
            <a:picLocks noChangeAspect="1"/>
          </p:cNvPicPr>
          <p:nvPr userDrawn="1"/>
        </p:nvPicPr>
        <p:blipFill>
          <a:blip r:embed="rId19">
            <a:extLst>
              <a:ext uri="{28A0092B-C50C-407E-A947-70E740481C1C}">
                <a14:useLocalDpi xmlns:a14="http://schemas.microsoft.com/office/drawing/2010/main" val="0"/>
              </a:ext>
            </a:extLst>
          </a:blip>
          <a:srcRect/>
          <a:stretch/>
        </p:blipFill>
        <p:spPr bwMode="auto">
          <a:xfrm>
            <a:off x="350131" y="18524925"/>
            <a:ext cx="1362533" cy="565200"/>
          </a:xfrm>
          <a:prstGeom prst="rect">
            <a:avLst/>
          </a:prstGeom>
        </p:spPr>
      </p:pic>
      <p:sp>
        <p:nvSpPr>
          <p:cNvPr id="7" name="object 75">
            <a:extLst>
              <a:ext uri="{FF2B5EF4-FFF2-40B4-BE49-F238E27FC236}">
                <a16:creationId xmlns:a16="http://schemas.microsoft.com/office/drawing/2014/main" id="{0354DE3E-7577-F7DE-BD3D-2281B8C4D73A}"/>
              </a:ext>
            </a:extLst>
          </p:cNvPr>
          <p:cNvSpPr txBox="1">
            <a:spLocks noChangeArrowheads="1"/>
          </p:cNvSpPr>
          <p:nvPr userDrawn="1"/>
        </p:nvSpPr>
        <p:spPr bwMode="auto">
          <a:xfrm>
            <a:off x="1902533" y="18516304"/>
            <a:ext cx="4773517" cy="1238419"/>
          </a:xfrm>
          <a:prstGeom prst="rect">
            <a:avLst/>
          </a:prstGeom>
          <a:noFill/>
          <a:ln>
            <a:noFill/>
          </a:ln>
        </p:spPr>
        <p:txBody>
          <a:bodyPr rot="0" vert="horz" wrap="square" lIns="0" tIns="45719" rIns="0" bIns="0" anchor="t" anchorCtr="0" upright="1">
            <a:noAutofit/>
          </a:bodyPr>
          <a:lstStyle/>
          <a:p>
            <a:pPr marR="8890">
              <a:lnSpc>
                <a:spcPct val="100000"/>
              </a:lnSpc>
              <a:spcAft>
                <a:spcPts val="800"/>
              </a:spcAft>
              <a:defRPr/>
            </a:pPr>
            <a:r>
              <a:rPr lang="de-DE" sz="1400" spc="-35" dirty="0">
                <a:solidFill>
                  <a:schemeClr val="tx1">
                    <a:lumMod val="75000"/>
                    <a:lumOff val="25000"/>
                  </a:schemeClr>
                </a:solidFill>
                <a:latin typeface="Calibri" panose="020F0502020204030204" pitchFamily="34" charset="0"/>
                <a:ea typeface="Calibri"/>
                <a:cs typeface="Calibri" panose="020F0502020204030204" pitchFamily="34" charset="0"/>
              </a:rPr>
              <a:t>Impressum: </a:t>
            </a:r>
            <a:endParaRPr lang="de-DE" sz="1400" dirty="0">
              <a:latin typeface="Calibri" panose="020F0502020204030204" pitchFamily="34" charset="0"/>
              <a:cs typeface="Calibri" panose="020F0502020204030204" pitchFamily="34" charset="0"/>
            </a:endParaRPr>
          </a:p>
          <a:p>
            <a:pPr marR="8890">
              <a:lnSpc>
                <a:spcPct val="100000"/>
              </a:lnSpc>
              <a:spcAft>
                <a:spcPts val="800"/>
              </a:spcAft>
              <a:defRPr/>
            </a:pPr>
            <a:r>
              <a:rPr lang="de-DE" sz="1400" spc="-35" dirty="0">
                <a:solidFill>
                  <a:schemeClr val="tx1">
                    <a:lumMod val="75000"/>
                    <a:lumOff val="25000"/>
                  </a:schemeClr>
                </a:solidFill>
                <a:latin typeface="Calibri" panose="020F0502020204030204" pitchFamily="34" charset="0"/>
                <a:ea typeface="Calibri"/>
                <a:cs typeface="Calibri" panose="020F0502020204030204" pitchFamily="34" charset="0"/>
              </a:rPr>
              <a:t>Arbeitsbereich Pädagogik in der Digitalität, </a:t>
            </a:r>
            <a:br>
              <a:rPr lang="de-DE" sz="1400" spc="-35" dirty="0">
                <a:solidFill>
                  <a:schemeClr val="tx1">
                    <a:lumMod val="75000"/>
                    <a:lumOff val="25000"/>
                  </a:schemeClr>
                </a:solidFill>
                <a:latin typeface="Calibri" panose="020F0502020204030204" pitchFamily="34" charset="0"/>
                <a:ea typeface="Calibri"/>
                <a:cs typeface="Calibri" panose="020F0502020204030204" pitchFamily="34" charset="0"/>
              </a:rPr>
            </a:br>
            <a:r>
              <a:rPr lang="de-DE" sz="1400" spc="-35" dirty="0">
                <a:solidFill>
                  <a:schemeClr val="tx1">
                    <a:lumMod val="75000"/>
                    <a:lumOff val="25000"/>
                  </a:schemeClr>
                </a:solidFill>
                <a:latin typeface="Calibri" panose="020F0502020204030204" pitchFamily="34" charset="0"/>
                <a:ea typeface="Calibri"/>
                <a:cs typeface="Calibri" panose="020F0502020204030204" pitchFamily="34" charset="0"/>
              </a:rPr>
              <a:t>Arbeitsbereich Medienpädagogik</a:t>
            </a:r>
            <a:br>
              <a:rPr lang="de-DE" sz="1400" spc="-35" dirty="0">
                <a:solidFill>
                  <a:schemeClr val="tx1">
                    <a:lumMod val="75000"/>
                    <a:lumOff val="25000"/>
                  </a:schemeClr>
                </a:solidFill>
                <a:latin typeface="Calibri" panose="020F0502020204030204" pitchFamily="34" charset="0"/>
                <a:ea typeface="Calibri"/>
                <a:cs typeface="Calibri" panose="020F0502020204030204" pitchFamily="34" charset="0"/>
              </a:rPr>
            </a:br>
            <a:r>
              <a:rPr lang="de-DE" sz="1400" spc="-35" dirty="0">
                <a:solidFill>
                  <a:schemeClr val="tx1">
                    <a:lumMod val="75000"/>
                    <a:lumOff val="25000"/>
                  </a:schemeClr>
                </a:solidFill>
                <a:latin typeface="Calibri" panose="020F0502020204030204" pitchFamily="34" charset="0"/>
                <a:ea typeface="Calibri"/>
                <a:cs typeface="Calibri" panose="020F0502020204030204" pitchFamily="34" charset="0"/>
              </a:rPr>
              <a:t>am Institut für Allgemeine Pädagogik und Berufspädagogik, Technische Universität Darmstadt, 2024.</a:t>
            </a:r>
            <a:endParaRPr lang="de-DE" sz="1400" dirty="0">
              <a:solidFill>
                <a:schemeClr val="tx1">
                  <a:lumMod val="75000"/>
                  <a:lumOff val="25000"/>
                </a:schemeClr>
              </a:solidFill>
              <a:latin typeface="Calibri" panose="020F0502020204030204" pitchFamily="34" charset="0"/>
              <a:ea typeface="Calibri"/>
              <a:cs typeface="Calibri" panose="020F0502020204030204" pitchFamily="34" charset="0"/>
            </a:endParaRPr>
          </a:p>
        </p:txBody>
      </p:sp>
    </p:spTree>
    <p:extLst>
      <p:ext uri="{BB962C8B-B14F-4D97-AF65-F5344CB8AC3E}">
        <p14:creationId xmlns:p14="http://schemas.microsoft.com/office/powerpoint/2010/main" val="921288737"/>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49" r:id="rId12"/>
    <p:sldLayoutId id="2147483650" r:id="rId13"/>
    <p:sldLayoutId id="2147483651" r:id="rId14"/>
    <p:sldLayoutId id="2147483652" r:id="rId15"/>
    <p:sldLayoutId id="2147483653" r:id="rId16"/>
  </p:sldLayoutIdLst>
  <p:txStyles>
    <p:titleStyle>
      <a:lvl1pPr algn="l" defTabSz="1065825" rtl="0" eaLnBrk="1" latinLnBrk="0" hangingPunct="1">
        <a:lnSpc>
          <a:spcPct val="90000"/>
        </a:lnSpc>
        <a:spcBef>
          <a:spcPct val="0"/>
        </a:spcBef>
        <a:buNone/>
        <a:defRPr sz="5129" kern="1200">
          <a:solidFill>
            <a:schemeClr val="tx1"/>
          </a:solidFill>
          <a:latin typeface="+mj-lt"/>
          <a:ea typeface="+mj-ea"/>
          <a:cs typeface="+mj-cs"/>
        </a:defRPr>
      </a:lvl1pPr>
    </p:titleStyle>
    <p:bodyStyle>
      <a:lvl1pPr marL="266456" indent="-266456" algn="l" defTabSz="1065825" rtl="0" eaLnBrk="1" latinLnBrk="0" hangingPunct="1">
        <a:lnSpc>
          <a:spcPct val="90000"/>
        </a:lnSpc>
        <a:spcBef>
          <a:spcPts val="1166"/>
        </a:spcBef>
        <a:buFont typeface="Arial" panose="020B0604020202020204" pitchFamily="34" charset="0"/>
        <a:buChar char="•"/>
        <a:defRPr sz="3264" kern="1200">
          <a:solidFill>
            <a:schemeClr val="tx1"/>
          </a:solidFill>
          <a:latin typeface="+mn-lt"/>
          <a:ea typeface="+mn-ea"/>
          <a:cs typeface="+mn-cs"/>
        </a:defRPr>
      </a:lvl1pPr>
      <a:lvl2pPr marL="799368" indent="-266456" algn="l" defTabSz="1065825" rtl="0" eaLnBrk="1" latinLnBrk="0" hangingPunct="1">
        <a:lnSpc>
          <a:spcPct val="90000"/>
        </a:lnSpc>
        <a:spcBef>
          <a:spcPts val="583"/>
        </a:spcBef>
        <a:buFont typeface="Arial" panose="020B0604020202020204" pitchFamily="34" charset="0"/>
        <a:buChar char="•"/>
        <a:defRPr sz="2797" kern="1200">
          <a:solidFill>
            <a:schemeClr val="tx1"/>
          </a:solidFill>
          <a:latin typeface="+mn-lt"/>
          <a:ea typeface="+mn-ea"/>
          <a:cs typeface="+mn-cs"/>
        </a:defRPr>
      </a:lvl2pPr>
      <a:lvl3pPr marL="1332281" indent="-266456" algn="l" defTabSz="1065825" rtl="0" eaLnBrk="1" latinLnBrk="0" hangingPunct="1">
        <a:lnSpc>
          <a:spcPct val="90000"/>
        </a:lnSpc>
        <a:spcBef>
          <a:spcPts val="583"/>
        </a:spcBef>
        <a:buFont typeface="Arial" panose="020B0604020202020204" pitchFamily="34" charset="0"/>
        <a:buChar char="•"/>
        <a:defRPr sz="2331" kern="1200">
          <a:solidFill>
            <a:schemeClr val="tx1"/>
          </a:solidFill>
          <a:latin typeface="+mn-lt"/>
          <a:ea typeface="+mn-ea"/>
          <a:cs typeface="+mn-cs"/>
        </a:defRPr>
      </a:lvl3pPr>
      <a:lvl4pPr marL="1865193" indent="-266456" algn="l" defTabSz="1065825" rtl="0" eaLnBrk="1" latinLnBrk="0" hangingPunct="1">
        <a:lnSpc>
          <a:spcPct val="90000"/>
        </a:lnSpc>
        <a:spcBef>
          <a:spcPts val="583"/>
        </a:spcBef>
        <a:buFont typeface="Arial" panose="020B0604020202020204" pitchFamily="34" charset="0"/>
        <a:buChar char="•"/>
        <a:defRPr sz="2098" kern="1200">
          <a:solidFill>
            <a:schemeClr val="tx1"/>
          </a:solidFill>
          <a:latin typeface="+mn-lt"/>
          <a:ea typeface="+mn-ea"/>
          <a:cs typeface="+mn-cs"/>
        </a:defRPr>
      </a:lvl4pPr>
      <a:lvl5pPr marL="2398105" indent="-266456" algn="l" defTabSz="1065825" rtl="0" eaLnBrk="1" latinLnBrk="0" hangingPunct="1">
        <a:lnSpc>
          <a:spcPct val="90000"/>
        </a:lnSpc>
        <a:spcBef>
          <a:spcPts val="583"/>
        </a:spcBef>
        <a:buFont typeface="Arial" panose="020B0604020202020204" pitchFamily="34" charset="0"/>
        <a:buChar char="•"/>
        <a:defRPr sz="2098" kern="1200">
          <a:solidFill>
            <a:schemeClr val="tx1"/>
          </a:solidFill>
          <a:latin typeface="+mn-lt"/>
          <a:ea typeface="+mn-ea"/>
          <a:cs typeface="+mn-cs"/>
        </a:defRPr>
      </a:lvl5pPr>
      <a:lvl6pPr marL="2931018" indent="-266456" algn="l" defTabSz="1065825" rtl="0" eaLnBrk="1" latinLnBrk="0" hangingPunct="1">
        <a:lnSpc>
          <a:spcPct val="90000"/>
        </a:lnSpc>
        <a:spcBef>
          <a:spcPts val="583"/>
        </a:spcBef>
        <a:buFont typeface="Arial" panose="020B0604020202020204" pitchFamily="34" charset="0"/>
        <a:buChar char="•"/>
        <a:defRPr sz="2098" kern="1200">
          <a:solidFill>
            <a:schemeClr val="tx1"/>
          </a:solidFill>
          <a:latin typeface="+mn-lt"/>
          <a:ea typeface="+mn-ea"/>
          <a:cs typeface="+mn-cs"/>
        </a:defRPr>
      </a:lvl6pPr>
      <a:lvl7pPr marL="3463930" indent="-266456" algn="l" defTabSz="1065825" rtl="0" eaLnBrk="1" latinLnBrk="0" hangingPunct="1">
        <a:lnSpc>
          <a:spcPct val="90000"/>
        </a:lnSpc>
        <a:spcBef>
          <a:spcPts val="583"/>
        </a:spcBef>
        <a:buFont typeface="Arial" panose="020B0604020202020204" pitchFamily="34" charset="0"/>
        <a:buChar char="•"/>
        <a:defRPr sz="2098" kern="1200">
          <a:solidFill>
            <a:schemeClr val="tx1"/>
          </a:solidFill>
          <a:latin typeface="+mn-lt"/>
          <a:ea typeface="+mn-ea"/>
          <a:cs typeface="+mn-cs"/>
        </a:defRPr>
      </a:lvl7pPr>
      <a:lvl8pPr marL="3996842" indent="-266456" algn="l" defTabSz="1065825" rtl="0" eaLnBrk="1" latinLnBrk="0" hangingPunct="1">
        <a:lnSpc>
          <a:spcPct val="90000"/>
        </a:lnSpc>
        <a:spcBef>
          <a:spcPts val="583"/>
        </a:spcBef>
        <a:buFont typeface="Arial" panose="020B0604020202020204" pitchFamily="34" charset="0"/>
        <a:buChar char="•"/>
        <a:defRPr sz="2098" kern="1200">
          <a:solidFill>
            <a:schemeClr val="tx1"/>
          </a:solidFill>
          <a:latin typeface="+mn-lt"/>
          <a:ea typeface="+mn-ea"/>
          <a:cs typeface="+mn-cs"/>
        </a:defRPr>
      </a:lvl8pPr>
      <a:lvl9pPr marL="4529755" indent="-266456" algn="l" defTabSz="1065825" rtl="0" eaLnBrk="1" latinLnBrk="0" hangingPunct="1">
        <a:lnSpc>
          <a:spcPct val="90000"/>
        </a:lnSpc>
        <a:spcBef>
          <a:spcPts val="583"/>
        </a:spcBef>
        <a:buFont typeface="Arial" panose="020B0604020202020204" pitchFamily="34" charset="0"/>
        <a:buChar char="•"/>
        <a:defRPr sz="2098" kern="1200">
          <a:solidFill>
            <a:schemeClr val="tx1"/>
          </a:solidFill>
          <a:latin typeface="+mn-lt"/>
          <a:ea typeface="+mn-ea"/>
          <a:cs typeface="+mn-cs"/>
        </a:defRPr>
      </a:lvl9pPr>
    </p:bodyStyle>
    <p:otherStyle>
      <a:defPPr>
        <a:defRPr lang="de-DE"/>
      </a:defPPr>
      <a:lvl1pPr marL="0" algn="l" defTabSz="1065825" rtl="0" eaLnBrk="1" latinLnBrk="0" hangingPunct="1">
        <a:defRPr sz="2098" kern="1200">
          <a:solidFill>
            <a:schemeClr val="tx1"/>
          </a:solidFill>
          <a:latin typeface="+mn-lt"/>
          <a:ea typeface="+mn-ea"/>
          <a:cs typeface="+mn-cs"/>
        </a:defRPr>
      </a:lvl1pPr>
      <a:lvl2pPr marL="532912" algn="l" defTabSz="1065825" rtl="0" eaLnBrk="1" latinLnBrk="0" hangingPunct="1">
        <a:defRPr sz="2098" kern="1200">
          <a:solidFill>
            <a:schemeClr val="tx1"/>
          </a:solidFill>
          <a:latin typeface="+mn-lt"/>
          <a:ea typeface="+mn-ea"/>
          <a:cs typeface="+mn-cs"/>
        </a:defRPr>
      </a:lvl2pPr>
      <a:lvl3pPr marL="1065825" algn="l" defTabSz="1065825" rtl="0" eaLnBrk="1" latinLnBrk="0" hangingPunct="1">
        <a:defRPr sz="2098" kern="1200">
          <a:solidFill>
            <a:schemeClr val="tx1"/>
          </a:solidFill>
          <a:latin typeface="+mn-lt"/>
          <a:ea typeface="+mn-ea"/>
          <a:cs typeface="+mn-cs"/>
        </a:defRPr>
      </a:lvl3pPr>
      <a:lvl4pPr marL="1598737" algn="l" defTabSz="1065825" rtl="0" eaLnBrk="1" latinLnBrk="0" hangingPunct="1">
        <a:defRPr sz="2098" kern="1200">
          <a:solidFill>
            <a:schemeClr val="tx1"/>
          </a:solidFill>
          <a:latin typeface="+mn-lt"/>
          <a:ea typeface="+mn-ea"/>
          <a:cs typeface="+mn-cs"/>
        </a:defRPr>
      </a:lvl4pPr>
      <a:lvl5pPr marL="2131649" algn="l" defTabSz="1065825" rtl="0" eaLnBrk="1" latinLnBrk="0" hangingPunct="1">
        <a:defRPr sz="2098" kern="1200">
          <a:solidFill>
            <a:schemeClr val="tx1"/>
          </a:solidFill>
          <a:latin typeface="+mn-lt"/>
          <a:ea typeface="+mn-ea"/>
          <a:cs typeface="+mn-cs"/>
        </a:defRPr>
      </a:lvl5pPr>
      <a:lvl6pPr marL="2664562" algn="l" defTabSz="1065825" rtl="0" eaLnBrk="1" latinLnBrk="0" hangingPunct="1">
        <a:defRPr sz="2098" kern="1200">
          <a:solidFill>
            <a:schemeClr val="tx1"/>
          </a:solidFill>
          <a:latin typeface="+mn-lt"/>
          <a:ea typeface="+mn-ea"/>
          <a:cs typeface="+mn-cs"/>
        </a:defRPr>
      </a:lvl6pPr>
      <a:lvl7pPr marL="3197474" algn="l" defTabSz="1065825" rtl="0" eaLnBrk="1" latinLnBrk="0" hangingPunct="1">
        <a:defRPr sz="2098" kern="1200">
          <a:solidFill>
            <a:schemeClr val="tx1"/>
          </a:solidFill>
          <a:latin typeface="+mn-lt"/>
          <a:ea typeface="+mn-ea"/>
          <a:cs typeface="+mn-cs"/>
        </a:defRPr>
      </a:lvl7pPr>
      <a:lvl8pPr marL="3730386" algn="l" defTabSz="1065825" rtl="0" eaLnBrk="1" latinLnBrk="0" hangingPunct="1">
        <a:defRPr sz="2098" kern="1200">
          <a:solidFill>
            <a:schemeClr val="tx1"/>
          </a:solidFill>
          <a:latin typeface="+mn-lt"/>
          <a:ea typeface="+mn-ea"/>
          <a:cs typeface="+mn-cs"/>
        </a:defRPr>
      </a:lvl8pPr>
      <a:lvl9pPr marL="4263299" algn="l" defTabSz="1065825" rtl="0" eaLnBrk="1" latinLnBrk="0" hangingPunct="1">
        <a:defRPr sz="20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4.sv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svg"/><Relationship Id="rId11" Type="http://schemas.openxmlformats.org/officeDocument/2006/relationships/image" Target="../media/image11.sv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hyperlink" Target="https://mo1300.bildung.hessen.de/mod/lesson/view.php?id=28596" TargetMode="External"/><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svg"/></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1.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sv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A87C6F7F-542E-C28C-C2FA-04B3AB528EB1}"/>
              </a:ext>
            </a:extLst>
          </p:cNvPr>
          <p:cNvSpPr txBox="1"/>
          <p:nvPr/>
        </p:nvSpPr>
        <p:spPr>
          <a:xfrm>
            <a:off x="0" y="720000"/>
            <a:ext cx="14211300" cy="1246495"/>
          </a:xfrm>
          <a:prstGeom prst="rect">
            <a:avLst/>
          </a:prstGeom>
          <a:noFill/>
        </p:spPr>
        <p:txBody>
          <a:bodyPr wrap="square" rtlCol="0">
            <a:spAutoFit/>
          </a:bodyPr>
          <a:lstStyle/>
          <a:p>
            <a:pPr algn="ctr"/>
            <a:r>
              <a:rPr lang="de-DE" sz="7500" dirty="0">
                <a:latin typeface="Calibri" panose="020F0502020204030204" pitchFamily="34" charset="0"/>
                <a:cs typeface="Calibri" panose="020F0502020204030204" pitchFamily="34" charset="0"/>
              </a:rPr>
              <a:t>Hinweis für Lehrende</a:t>
            </a:r>
          </a:p>
        </p:txBody>
      </p:sp>
      <p:sp>
        <p:nvSpPr>
          <p:cNvPr id="3" name="Textfeld 2">
            <a:extLst>
              <a:ext uri="{FF2B5EF4-FFF2-40B4-BE49-F238E27FC236}">
                <a16:creationId xmlns:a16="http://schemas.microsoft.com/office/drawing/2014/main" id="{9672A8BE-890E-B693-8C36-E90F57020E1F}"/>
              </a:ext>
            </a:extLst>
          </p:cNvPr>
          <p:cNvSpPr txBox="1"/>
          <p:nvPr/>
        </p:nvSpPr>
        <p:spPr>
          <a:xfrm>
            <a:off x="857250" y="2598571"/>
            <a:ext cx="11887200" cy="954107"/>
          </a:xfrm>
          <a:prstGeom prst="rect">
            <a:avLst/>
          </a:prstGeom>
          <a:noFill/>
        </p:spPr>
        <p:txBody>
          <a:bodyPr wrap="square" rtlCol="0">
            <a:spAutoFit/>
          </a:bodyPr>
          <a:lstStyle/>
          <a:p>
            <a:r>
              <a:rPr lang="de-DE" sz="2800" dirty="0">
                <a:latin typeface="Calibri" panose="020F0502020204030204" pitchFamily="34" charset="0"/>
                <a:cs typeface="Calibri" panose="020F0502020204030204" pitchFamily="34" charset="0"/>
              </a:rPr>
              <a:t>Bei den folgenden Arbeitsblättern sind Materialien notwendig. Hier finden Sie Empfehlungen. </a:t>
            </a:r>
          </a:p>
        </p:txBody>
      </p:sp>
      <p:sp>
        <p:nvSpPr>
          <p:cNvPr id="4" name="Textfeld 3">
            <a:extLst>
              <a:ext uri="{FF2B5EF4-FFF2-40B4-BE49-F238E27FC236}">
                <a16:creationId xmlns:a16="http://schemas.microsoft.com/office/drawing/2014/main" id="{1B9764D8-80EA-C131-9700-16D248BF119F}"/>
              </a:ext>
            </a:extLst>
          </p:cNvPr>
          <p:cNvSpPr txBox="1"/>
          <p:nvPr/>
        </p:nvSpPr>
        <p:spPr>
          <a:xfrm>
            <a:off x="857250" y="5192871"/>
            <a:ext cx="12725400" cy="954107"/>
          </a:xfrm>
          <a:prstGeom prst="rect">
            <a:avLst/>
          </a:prstGeom>
          <a:noFill/>
        </p:spPr>
        <p:txBody>
          <a:bodyPr wrap="square" rtlCol="0">
            <a:spAutoFit/>
          </a:bodyPr>
          <a:lstStyle/>
          <a:p>
            <a:pPr marL="571500" indent="-571500">
              <a:buFont typeface="Arial" panose="020B0604020202020204" pitchFamily="34" charset="0"/>
              <a:buChar char="•"/>
            </a:pPr>
            <a:r>
              <a:rPr lang="de-DE" sz="2800" dirty="0">
                <a:latin typeface="Calibri" panose="020F0502020204030204" pitchFamily="34" charset="0"/>
                <a:cs typeface="Calibri" panose="020F0502020204030204" pitchFamily="34" charset="0"/>
              </a:rPr>
              <a:t>pro </a:t>
            </a:r>
            <a:r>
              <a:rPr lang="de-DE" sz="2800" dirty="0" err="1">
                <a:latin typeface="Calibri" panose="020F0502020204030204" pitchFamily="34" charset="0"/>
                <a:cs typeface="Calibri" panose="020F0502020204030204" pitchFamily="34" charset="0"/>
              </a:rPr>
              <a:t>Schüler:in</a:t>
            </a:r>
            <a:r>
              <a:rPr lang="de-DE" sz="2800" dirty="0">
                <a:latin typeface="Calibri" panose="020F0502020204030204" pitchFamily="34" charset="0"/>
                <a:cs typeface="Calibri" panose="020F0502020204030204" pitchFamily="34" charset="0"/>
              </a:rPr>
              <a:t> das Arbeitsblatt ausgedruckt</a:t>
            </a:r>
          </a:p>
          <a:p>
            <a:pPr marL="571500" indent="-571500">
              <a:buFont typeface="Arial" panose="020B0604020202020204" pitchFamily="34" charset="0"/>
              <a:buChar char="•"/>
            </a:pPr>
            <a:r>
              <a:rPr lang="de-DE" sz="2800" dirty="0">
                <a:latin typeface="Calibri" panose="020F0502020204030204" pitchFamily="34" charset="0"/>
                <a:cs typeface="Calibri" panose="020F0502020204030204" pitchFamily="34" charset="0"/>
              </a:rPr>
              <a:t>pro </a:t>
            </a:r>
            <a:r>
              <a:rPr lang="de-DE" sz="2800" dirty="0" err="1">
                <a:latin typeface="Calibri" panose="020F0502020204030204" pitchFamily="34" charset="0"/>
                <a:cs typeface="Calibri" panose="020F0502020204030204" pitchFamily="34" charset="0"/>
              </a:rPr>
              <a:t>Schüler:in</a:t>
            </a:r>
            <a:r>
              <a:rPr lang="de-DE" sz="2800" dirty="0">
                <a:latin typeface="Calibri" panose="020F0502020204030204" pitchFamily="34" charset="0"/>
                <a:cs typeface="Calibri" panose="020F0502020204030204" pitchFamily="34" charset="0"/>
              </a:rPr>
              <a:t> einen Stift</a:t>
            </a:r>
          </a:p>
        </p:txBody>
      </p:sp>
      <p:sp>
        <p:nvSpPr>
          <p:cNvPr id="9" name="TextBox 8">
            <a:extLst>
              <a:ext uri="{FF2B5EF4-FFF2-40B4-BE49-F238E27FC236}">
                <a16:creationId xmlns:a16="http://schemas.microsoft.com/office/drawing/2014/main" id="{4FE927A1-3AA2-9D81-1DB7-CAB5AC6A6450}"/>
              </a:ext>
            </a:extLst>
          </p:cNvPr>
          <p:cNvSpPr txBox="1"/>
          <p:nvPr/>
        </p:nvSpPr>
        <p:spPr>
          <a:xfrm>
            <a:off x="857251" y="4608096"/>
            <a:ext cx="5080237" cy="584775"/>
          </a:xfrm>
          <a:prstGeom prst="rect">
            <a:avLst/>
          </a:prstGeom>
          <a:noFill/>
        </p:spPr>
        <p:txBody>
          <a:bodyPr wrap="none" rtlCol="0">
            <a:spAutoFit/>
          </a:bodyPr>
          <a:lstStyle/>
          <a:p>
            <a:r>
              <a:rPr lang="de-DE" sz="3200" b="1" dirty="0">
                <a:latin typeface="Calibri" panose="020F0502020204030204" pitchFamily="34" charset="0"/>
                <a:cs typeface="Calibri" panose="020F0502020204030204" pitchFamily="34" charset="0"/>
              </a:rPr>
              <a:t>Materialien und Ressourcen:</a:t>
            </a:r>
          </a:p>
        </p:txBody>
      </p:sp>
      <p:pic>
        <p:nvPicPr>
          <p:cNvPr id="5" name="Grafik 1" descr="Lehrer mit einfarbiger Füllung">
            <a:extLst>
              <a:ext uri="{FF2B5EF4-FFF2-40B4-BE49-F238E27FC236}">
                <a16:creationId xmlns:a16="http://schemas.microsoft.com/office/drawing/2014/main" id="{9B20FCED-2602-BB74-6289-18BB3403716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bwMode="auto">
          <a:xfrm>
            <a:off x="12473250" y="450850"/>
            <a:ext cx="1490400" cy="1490400"/>
          </a:xfrm>
          <a:prstGeom prst="rect">
            <a:avLst/>
          </a:prstGeom>
        </p:spPr>
      </p:pic>
      <p:sp>
        <p:nvSpPr>
          <p:cNvPr id="11" name="TextBox 10">
            <a:extLst>
              <a:ext uri="{FF2B5EF4-FFF2-40B4-BE49-F238E27FC236}">
                <a16:creationId xmlns:a16="http://schemas.microsoft.com/office/drawing/2014/main" id="{B008ED4C-D3E1-EB22-FDB4-D1630CCE2832}"/>
              </a:ext>
            </a:extLst>
          </p:cNvPr>
          <p:cNvSpPr txBox="1"/>
          <p:nvPr/>
        </p:nvSpPr>
        <p:spPr bwMode="auto">
          <a:xfrm>
            <a:off x="12245282" y="1668918"/>
            <a:ext cx="1869423" cy="461665"/>
          </a:xfrm>
          <a:prstGeom prst="rect">
            <a:avLst/>
          </a:prstGeom>
          <a:noFill/>
        </p:spPr>
        <p:txBody>
          <a:bodyPr wrap="none" rtlCol="0">
            <a:spAutoFit/>
          </a:bodyPr>
          <a:lstStyle/>
          <a:p>
            <a:r>
              <a:rPr lang="de-DE" sz="2400" dirty="0">
                <a:latin typeface="Calibri" panose="020F0502020204030204" pitchFamily="34" charset="0"/>
                <a:cs typeface="Calibri" panose="020F0502020204030204" pitchFamily="34" charset="0"/>
              </a:rPr>
              <a:t>für Lehrende</a:t>
            </a:r>
          </a:p>
        </p:txBody>
      </p:sp>
      <p:sp>
        <p:nvSpPr>
          <p:cNvPr id="6" name="TextBox 5">
            <a:extLst>
              <a:ext uri="{FF2B5EF4-FFF2-40B4-BE49-F238E27FC236}">
                <a16:creationId xmlns:a16="http://schemas.microsoft.com/office/drawing/2014/main" id="{DBA8E119-C2D1-4066-A941-1ACB667923DC}"/>
              </a:ext>
            </a:extLst>
          </p:cNvPr>
          <p:cNvSpPr txBox="1"/>
          <p:nvPr/>
        </p:nvSpPr>
        <p:spPr>
          <a:xfrm>
            <a:off x="854306" y="7301866"/>
            <a:ext cx="12731288" cy="2585323"/>
          </a:xfrm>
          <a:prstGeom prst="rect">
            <a:avLst/>
          </a:prstGeom>
          <a:noFill/>
        </p:spPr>
        <p:txBody>
          <a:bodyPr wrap="square" rtlCol="0">
            <a:spAutoFit/>
          </a:bodyPr>
          <a:lstStyle/>
          <a:p>
            <a:r>
              <a:rPr lang="de-DE" sz="3200" b="1" dirty="0">
                <a:latin typeface="Calibri" panose="020F0502020204030204" pitchFamily="34" charset="0"/>
                <a:cs typeface="Calibri" panose="020F0502020204030204" pitchFamily="34" charset="0"/>
              </a:rPr>
              <a:t>Hinweis: </a:t>
            </a:r>
          </a:p>
          <a:p>
            <a:r>
              <a:rPr lang="de-DE" sz="2800" dirty="0">
                <a:latin typeface="Calibri" panose="020F0502020204030204" pitchFamily="34" charset="0"/>
                <a:cs typeface="Calibri" panose="020F0502020204030204" pitchFamily="34" charset="0"/>
              </a:rPr>
              <a:t>Die Informationen, die die </a:t>
            </a:r>
            <a:r>
              <a:rPr lang="de-DE" sz="2800" dirty="0" err="1">
                <a:latin typeface="Calibri" panose="020F0502020204030204" pitchFamily="34" charset="0"/>
                <a:cs typeface="Calibri" panose="020F0502020204030204" pitchFamily="34" charset="0"/>
              </a:rPr>
              <a:t>Schüler:innen</a:t>
            </a:r>
            <a:r>
              <a:rPr lang="de-DE" sz="2800" dirty="0">
                <a:latin typeface="Calibri" panose="020F0502020204030204" pitchFamily="34" charset="0"/>
                <a:cs typeface="Calibri" panose="020F0502020204030204" pitchFamily="34" charset="0"/>
              </a:rPr>
              <a:t> benötigen, um das Arbeitsblatt bearbeiten zu können, sind im </a:t>
            </a:r>
            <a:r>
              <a:rPr lang="de-DE" sz="2800" dirty="0">
                <a:latin typeface="Calibri" panose="020F0502020204030204" pitchFamily="34" charset="0"/>
                <a:cs typeface="Calibri" panose="020F0502020204030204" pitchFamily="34" charset="0"/>
                <a:hlinkClick r:id="rId4"/>
              </a:rPr>
              <a:t>interaktiven Bild </a:t>
            </a:r>
            <a:r>
              <a:rPr lang="de-DE" sz="2800" dirty="0">
                <a:latin typeface="Calibri" panose="020F0502020204030204" pitchFamily="34" charset="0"/>
                <a:cs typeface="Calibri" panose="020F0502020204030204" pitchFamily="34" charset="0"/>
              </a:rPr>
              <a:t>auf </a:t>
            </a:r>
            <a:r>
              <a:rPr lang="de-DE" sz="2800" dirty="0" err="1">
                <a:latin typeface="Calibri" panose="020F0502020204030204" pitchFamily="34" charset="0"/>
                <a:cs typeface="Calibri" panose="020F0502020204030204" pitchFamily="34" charset="0"/>
              </a:rPr>
              <a:t>Moodle</a:t>
            </a:r>
            <a:r>
              <a:rPr lang="de-DE" sz="2800" dirty="0">
                <a:latin typeface="Calibri" panose="020F0502020204030204" pitchFamily="34" charset="0"/>
                <a:cs typeface="Calibri" panose="020F0502020204030204" pitchFamily="34" charset="0"/>
              </a:rPr>
              <a:t> zu finden.</a:t>
            </a:r>
          </a:p>
          <a:p>
            <a:r>
              <a:rPr lang="de-DE" sz="2800" dirty="0">
                <a:latin typeface="Calibri" panose="020F0502020204030204" pitchFamily="34" charset="0"/>
                <a:cs typeface="Calibri" panose="020F0502020204030204" pitchFamily="34" charset="0"/>
              </a:rPr>
              <a:t>Nach dem Arbeitsblatt ist das Lösungsblatt zu finden. Das Lösungsblatt ist durch folgendes Symbol erkennbar:</a:t>
            </a:r>
          </a:p>
          <a:p>
            <a:endParaRPr lang="de-DE" dirty="0"/>
          </a:p>
        </p:txBody>
      </p:sp>
      <p:grpSp>
        <p:nvGrpSpPr>
          <p:cNvPr id="7" name="Group 6">
            <a:extLst>
              <a:ext uri="{FF2B5EF4-FFF2-40B4-BE49-F238E27FC236}">
                <a16:creationId xmlns:a16="http://schemas.microsoft.com/office/drawing/2014/main" id="{061DB369-F69B-B476-1823-F37AF685B731}"/>
              </a:ext>
            </a:extLst>
          </p:cNvPr>
          <p:cNvGrpSpPr/>
          <p:nvPr/>
        </p:nvGrpSpPr>
        <p:grpSpPr>
          <a:xfrm>
            <a:off x="851362" y="10535578"/>
            <a:ext cx="7962612" cy="2412072"/>
            <a:chOff x="851362" y="9896166"/>
            <a:chExt cx="7962612" cy="2412072"/>
          </a:xfrm>
        </p:grpSpPr>
        <p:sp>
          <p:nvSpPr>
            <p:cNvPr id="10" name="TextBox 9">
              <a:extLst>
                <a:ext uri="{FF2B5EF4-FFF2-40B4-BE49-F238E27FC236}">
                  <a16:creationId xmlns:a16="http://schemas.microsoft.com/office/drawing/2014/main" id="{71D652A2-6A3A-12A1-BA6E-21A88D62950E}"/>
                </a:ext>
              </a:extLst>
            </p:cNvPr>
            <p:cNvSpPr txBox="1"/>
            <p:nvPr/>
          </p:nvSpPr>
          <p:spPr>
            <a:xfrm>
              <a:off x="1765762" y="10052050"/>
              <a:ext cx="7048212" cy="2246769"/>
            </a:xfrm>
            <a:prstGeom prst="rect">
              <a:avLst/>
            </a:prstGeom>
            <a:noFill/>
          </p:spPr>
          <p:txBody>
            <a:bodyPr wrap="none" rtlCol="0">
              <a:spAutoFit/>
            </a:bodyPr>
            <a:lstStyle/>
            <a:p>
              <a:r>
                <a:rPr lang="de-DE" sz="2800" b="1" dirty="0">
                  <a:latin typeface="Calibri" panose="020F0502020204030204" pitchFamily="34" charset="0"/>
                  <a:cs typeface="Calibri" panose="020F0502020204030204" pitchFamily="34" charset="0"/>
                </a:rPr>
                <a:t>Arbeitsform:</a:t>
              </a:r>
              <a:r>
                <a:rPr lang="de-DE" sz="2800" dirty="0">
                  <a:latin typeface="Calibri" panose="020F0502020204030204" pitchFamily="34" charset="0"/>
                  <a:cs typeface="Calibri" panose="020F0502020204030204" pitchFamily="34" charset="0"/>
                </a:rPr>
                <a:t> Partner- oder Gruppenarbeit</a:t>
              </a:r>
            </a:p>
            <a:p>
              <a:endParaRPr lang="de-DE" sz="2800" dirty="0">
                <a:latin typeface="Calibri" panose="020F0502020204030204" pitchFamily="34" charset="0"/>
                <a:cs typeface="Calibri" panose="020F0502020204030204" pitchFamily="34" charset="0"/>
              </a:endParaRPr>
            </a:p>
            <a:p>
              <a:r>
                <a:rPr lang="de-DE" sz="2800" b="1" dirty="0">
                  <a:latin typeface="Calibri" panose="020F0502020204030204" pitchFamily="34" charset="0"/>
                  <a:cs typeface="Calibri" panose="020F0502020204030204" pitchFamily="34" charset="0"/>
                </a:rPr>
                <a:t>Gruppengröße:</a:t>
              </a:r>
              <a:r>
                <a:rPr lang="de-DE" sz="2800" dirty="0">
                  <a:latin typeface="Calibri" panose="020F0502020204030204" pitchFamily="34" charset="0"/>
                  <a:cs typeface="Calibri" panose="020F0502020204030204" pitchFamily="34" charset="0"/>
                </a:rPr>
                <a:t> 2-3 </a:t>
              </a:r>
              <a:r>
                <a:rPr lang="de-DE" sz="2800" dirty="0" err="1">
                  <a:latin typeface="Calibri" panose="020F0502020204030204" pitchFamily="34" charset="0"/>
                  <a:cs typeface="Calibri" panose="020F0502020204030204" pitchFamily="34" charset="0"/>
                </a:rPr>
                <a:t>Schüler:innen</a:t>
              </a:r>
              <a:r>
                <a:rPr lang="de-DE" sz="2800" dirty="0">
                  <a:latin typeface="Calibri" panose="020F0502020204030204" pitchFamily="34" charset="0"/>
                  <a:cs typeface="Calibri" panose="020F0502020204030204" pitchFamily="34" charset="0"/>
                </a:rPr>
                <a:t> pro Gruppe</a:t>
              </a:r>
            </a:p>
            <a:p>
              <a:endParaRPr lang="de-DE" sz="2800" dirty="0">
                <a:latin typeface="Calibri" panose="020F0502020204030204" pitchFamily="34" charset="0"/>
                <a:cs typeface="Calibri" panose="020F0502020204030204" pitchFamily="34" charset="0"/>
              </a:endParaRPr>
            </a:p>
            <a:p>
              <a:r>
                <a:rPr lang="de-DE" sz="2800" b="1" dirty="0">
                  <a:latin typeface="Calibri" panose="020F0502020204030204" pitchFamily="34" charset="0"/>
                  <a:cs typeface="Calibri" panose="020F0502020204030204" pitchFamily="34" charset="0"/>
                </a:rPr>
                <a:t>Dauer: </a:t>
              </a:r>
              <a:r>
                <a:rPr lang="de-DE" sz="2800" dirty="0">
                  <a:latin typeface="Calibri" panose="020F0502020204030204" pitchFamily="34" charset="0"/>
                  <a:cs typeface="Calibri" panose="020F0502020204030204" pitchFamily="34" charset="0"/>
                </a:rPr>
                <a:t>30 Minuten</a:t>
              </a:r>
            </a:p>
          </p:txBody>
        </p:sp>
        <p:pic>
          <p:nvPicPr>
            <p:cNvPr id="12" name="Graphic 11" descr="Users outline">
              <a:extLst>
                <a:ext uri="{FF2B5EF4-FFF2-40B4-BE49-F238E27FC236}">
                  <a16:creationId xmlns:a16="http://schemas.microsoft.com/office/drawing/2014/main" id="{8EF56F94-454C-F512-AE24-4E3FF682062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51362" y="10718234"/>
              <a:ext cx="914400" cy="914400"/>
            </a:xfrm>
            <a:prstGeom prst="rect">
              <a:avLst/>
            </a:prstGeom>
          </p:spPr>
        </p:pic>
        <p:pic>
          <p:nvPicPr>
            <p:cNvPr id="14" name="Graphic 13" descr="Hourglass 30% outline">
              <a:extLst>
                <a:ext uri="{FF2B5EF4-FFF2-40B4-BE49-F238E27FC236}">
                  <a16:creationId xmlns:a16="http://schemas.microsoft.com/office/drawing/2014/main" id="{6B55416B-0CC7-4E96-BA15-D06C315C3F0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72401" y="11635916"/>
              <a:ext cx="672322" cy="672322"/>
            </a:xfrm>
            <a:prstGeom prst="rect">
              <a:avLst/>
            </a:prstGeom>
          </p:spPr>
        </p:pic>
        <p:pic>
          <p:nvPicPr>
            <p:cNvPr id="15" name="Picture 14" descr="A black background with a black square&#10;&#10;Description automatically generated with medium confidence">
              <a:extLst>
                <a:ext uri="{FF2B5EF4-FFF2-40B4-BE49-F238E27FC236}">
                  <a16:creationId xmlns:a16="http://schemas.microsoft.com/office/drawing/2014/main" id="{3CAFA3F4-2467-D3D3-D66F-1F4F821C456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54306" y="9896166"/>
              <a:ext cx="923810" cy="914286"/>
            </a:xfrm>
            <a:prstGeom prst="rect">
              <a:avLst/>
            </a:prstGeom>
          </p:spPr>
        </p:pic>
      </p:grpSp>
      <p:sp>
        <p:nvSpPr>
          <p:cNvPr id="16" name="TextBox 15">
            <a:extLst>
              <a:ext uri="{FF2B5EF4-FFF2-40B4-BE49-F238E27FC236}">
                <a16:creationId xmlns:a16="http://schemas.microsoft.com/office/drawing/2014/main" id="{8010271E-2006-1CEC-64DB-652224071418}"/>
              </a:ext>
            </a:extLst>
          </p:cNvPr>
          <p:cNvSpPr txBox="1"/>
          <p:nvPr/>
        </p:nvSpPr>
        <p:spPr bwMode="auto">
          <a:xfrm>
            <a:off x="6277450" y="19339740"/>
            <a:ext cx="2470036" cy="400110"/>
          </a:xfrm>
          <a:prstGeom prst="rect">
            <a:avLst/>
          </a:prstGeom>
          <a:noFill/>
        </p:spPr>
        <p:txBody>
          <a:bodyPr wrap="none" rtlCol="0">
            <a:spAutoFit/>
          </a:bodyPr>
          <a:lstStyle/>
          <a:p>
            <a:pPr algn="ctr"/>
            <a:r>
              <a:rPr lang="de-DE" sz="2000" dirty="0">
                <a:solidFill>
                  <a:schemeClr val="tx1">
                    <a:lumMod val="75000"/>
                    <a:lumOff val="25000"/>
                  </a:schemeClr>
                </a:solidFill>
                <a:latin typeface="Calibri" panose="020F0502020204030204" pitchFamily="34" charset="0"/>
                <a:cs typeface="Calibri" panose="020F0502020204030204" pitchFamily="34" charset="0"/>
              </a:rPr>
              <a:t>Material für Lehrende</a:t>
            </a:r>
          </a:p>
        </p:txBody>
      </p:sp>
      <p:pic>
        <p:nvPicPr>
          <p:cNvPr id="8" name="Grafik 2" descr="Abzeichen Tick1 mit einfarbiger Füllung">
            <a:extLst>
              <a:ext uri="{FF2B5EF4-FFF2-40B4-BE49-F238E27FC236}">
                <a16:creationId xmlns:a16="http://schemas.microsoft.com/office/drawing/2014/main" id="{FC5F01E4-1DB1-760F-E6AC-76200EEAEBAA}"/>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bwMode="auto">
          <a:xfrm>
            <a:off x="5418412" y="9056295"/>
            <a:ext cx="838801" cy="838800"/>
          </a:xfrm>
          <a:prstGeom prst="rect">
            <a:avLst/>
          </a:prstGeom>
        </p:spPr>
      </p:pic>
    </p:spTree>
    <p:extLst>
      <p:ext uri="{BB962C8B-B14F-4D97-AF65-F5344CB8AC3E}">
        <p14:creationId xmlns:p14="http://schemas.microsoft.com/office/powerpoint/2010/main" val="1499327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BC829DB-6529-91BE-96D8-8C74B3470453}"/>
            </a:ext>
          </a:extLst>
        </p:cNvPr>
        <p:cNvGrpSpPr/>
        <p:nvPr/>
      </p:nvGrpSpPr>
      <p:grpSpPr bwMode="auto">
        <a:xfrm>
          <a:off x="0" y="0"/>
          <a:ext cx="0" cy="0"/>
          <a:chOff x="0" y="0"/>
          <a:chExt cx="0" cy="0"/>
        </a:xfrm>
      </p:grpSpPr>
      <p:sp>
        <p:nvSpPr>
          <p:cNvPr id="75" name="object 75">
            <a:extLst>
              <a:ext uri="{FF2B5EF4-FFF2-40B4-BE49-F238E27FC236}">
                <a16:creationId xmlns:a16="http://schemas.microsoft.com/office/drawing/2014/main" id="{3A901214-A112-2603-D722-6780173A7C23}"/>
              </a:ext>
            </a:extLst>
          </p:cNvPr>
          <p:cNvSpPr txBox="1"/>
          <p:nvPr/>
        </p:nvSpPr>
        <p:spPr bwMode="auto">
          <a:xfrm>
            <a:off x="9391650" y="19043650"/>
            <a:ext cx="4993200" cy="738000"/>
          </a:xfrm>
          <a:prstGeom prst="rect">
            <a:avLst/>
          </a:prstGeom>
        </p:spPr>
        <p:txBody>
          <a:bodyPr vert="horz" wrap="square" lIns="0" tIns="45719" rIns="0" bIns="0" rtlCol="0">
            <a:spAutoFit/>
          </a:bodyPr>
          <a:lstStyle/>
          <a:p>
            <a:pPr marR="5080">
              <a:lnSpc>
                <a:spcPct val="100000"/>
              </a:lnSpc>
              <a:spcBef>
                <a:spcPts val="359"/>
              </a:spcBef>
              <a:defRPr/>
            </a:pPr>
            <a:r>
              <a:rPr lang="de-DE" sz="1400" spc="-10" dirty="0">
                <a:solidFill>
                  <a:schemeClr val="tx1">
                    <a:lumMod val="75000"/>
                    <a:lumOff val="25000"/>
                  </a:schemeClr>
                </a:solidFill>
                <a:latin typeface="Calibri" panose="020F0502020204030204" pitchFamily="34" charset="0"/>
                <a:cs typeface="Calibri" panose="020F0502020204030204" pitchFamily="34" charset="0"/>
              </a:rPr>
              <a:t>basierend auf Materialien von </a:t>
            </a:r>
            <a:r>
              <a:rPr lang="de-DE" sz="1400" spc="-10" dirty="0" err="1">
                <a:solidFill>
                  <a:schemeClr val="tx1">
                    <a:lumMod val="75000"/>
                    <a:lumOff val="25000"/>
                  </a:schemeClr>
                </a:solidFill>
                <a:latin typeface="Calibri" panose="020F0502020204030204" pitchFamily="34" charset="0"/>
                <a:cs typeface="Calibri" panose="020F0502020204030204" pitchFamily="34" charset="0"/>
              </a:rPr>
              <a:t>Sankofi</a:t>
            </a:r>
            <a:r>
              <a:rPr lang="de-DE" sz="1400" spc="-10" dirty="0">
                <a:solidFill>
                  <a:schemeClr val="tx1">
                    <a:lumMod val="75000"/>
                    <a:lumOff val="25000"/>
                  </a:schemeClr>
                </a:solidFill>
                <a:latin typeface="Calibri" panose="020F0502020204030204" pitchFamily="34" charset="0"/>
                <a:cs typeface="Calibri" panose="020F0502020204030204" pitchFamily="34" charset="0"/>
              </a:rPr>
              <a:t> (PH Wien, 2024) im EU-geförderten Projekt Teacher Academy Project – Teaching </a:t>
            </a:r>
            <a:r>
              <a:rPr lang="de-DE" sz="1400" spc="-10" dirty="0" err="1">
                <a:solidFill>
                  <a:schemeClr val="tx1">
                    <a:lumMod val="75000"/>
                    <a:lumOff val="25000"/>
                  </a:schemeClr>
                </a:solidFill>
                <a:latin typeface="Calibri" panose="020F0502020204030204" pitchFamily="34" charset="0"/>
                <a:cs typeface="Calibri" panose="020F0502020204030204" pitchFamily="34" charset="0"/>
              </a:rPr>
              <a:t>Sustainability</a:t>
            </a:r>
            <a:r>
              <a:rPr lang="de-DE" sz="1400" spc="-10" dirty="0">
                <a:solidFill>
                  <a:schemeClr val="tx1">
                    <a:lumMod val="75000"/>
                    <a:lumOff val="25000"/>
                  </a:schemeClr>
                </a:solidFill>
                <a:latin typeface="Calibri" panose="020F0502020204030204" pitchFamily="34" charset="0"/>
                <a:cs typeface="Calibri" panose="020F0502020204030204" pitchFamily="34" charset="0"/>
              </a:rPr>
              <a:t> (TAP-TS).</a:t>
            </a:r>
            <a:endParaRPr sz="1400" dirty="0">
              <a:solidFill>
                <a:schemeClr val="tx1">
                  <a:lumMod val="75000"/>
                  <a:lumOff val="25000"/>
                </a:schemeClr>
              </a:solidFill>
              <a:latin typeface="Calibri" panose="020F0502020204030204" pitchFamily="34" charset="0"/>
              <a:cs typeface="Calibri" panose="020F0502020204030204" pitchFamily="34" charset="0"/>
            </a:endParaRPr>
          </a:p>
        </p:txBody>
      </p:sp>
      <p:sp>
        <p:nvSpPr>
          <p:cNvPr id="5" name="TextBox 2">
            <a:extLst>
              <a:ext uri="{FF2B5EF4-FFF2-40B4-BE49-F238E27FC236}">
                <a16:creationId xmlns:a16="http://schemas.microsoft.com/office/drawing/2014/main" id="{CD224A6F-2649-3CD4-3202-B044650AA118}"/>
              </a:ext>
            </a:extLst>
          </p:cNvPr>
          <p:cNvSpPr txBox="1"/>
          <p:nvPr/>
        </p:nvSpPr>
        <p:spPr bwMode="auto">
          <a:xfrm>
            <a:off x="0" y="717989"/>
            <a:ext cx="14211300" cy="2343462"/>
          </a:xfrm>
          <a:prstGeom prst="rect">
            <a:avLst/>
          </a:prstGeom>
        </p:spPr>
        <p:txBody>
          <a:bodyPr wrap="square" lIns="0" tIns="0" rIns="0" bIns="0" rtlCol="0" anchor="t">
            <a:spAutoFit/>
          </a:bodyPr>
          <a:lstStyle/>
          <a:p>
            <a:pPr algn="ctr">
              <a:lnSpc>
                <a:spcPts val="7372"/>
              </a:lnSpc>
              <a:defRPr/>
            </a:pPr>
            <a:r>
              <a:rPr lang="de-DE" sz="7500" dirty="0">
                <a:solidFill>
                  <a:srgbClr val="09592B"/>
                </a:solidFill>
                <a:latin typeface="Calibri" panose="020F0502020204030204" pitchFamily="34" charset="0"/>
                <a:cs typeface="Calibri" panose="020F0502020204030204" pitchFamily="34" charset="0"/>
              </a:rPr>
              <a:t>DAS LEBEN EINES</a:t>
            </a:r>
          </a:p>
          <a:p>
            <a:pPr algn="ctr">
              <a:lnSpc>
                <a:spcPts val="7372"/>
              </a:lnSpc>
              <a:defRPr/>
            </a:pPr>
            <a:r>
              <a:rPr lang="de-DE" sz="7500" dirty="0">
                <a:solidFill>
                  <a:srgbClr val="09592B"/>
                </a:solidFill>
                <a:latin typeface="Calibri" panose="020F0502020204030204" pitchFamily="34" charset="0"/>
                <a:cs typeface="Calibri" panose="020F0502020204030204" pitchFamily="34" charset="0"/>
              </a:rPr>
              <a:t> SMARTPHONES</a:t>
            </a:r>
            <a:endParaRPr sz="7500" dirty="0">
              <a:latin typeface="Calibri" panose="020F0502020204030204" pitchFamily="34" charset="0"/>
              <a:cs typeface="Calibri" panose="020F0502020204030204" pitchFamily="34" charset="0"/>
            </a:endParaRPr>
          </a:p>
          <a:p>
            <a:pPr algn="ctr">
              <a:lnSpc>
                <a:spcPts val="3410"/>
              </a:lnSpc>
              <a:defRPr/>
            </a:pPr>
            <a:r>
              <a:rPr lang="en-US" sz="3500" dirty="0">
                <a:solidFill>
                  <a:srgbClr val="09592B"/>
                </a:solidFill>
                <a:latin typeface="Calibri" panose="020F0502020204030204" pitchFamily="34" charset="0"/>
                <a:cs typeface="Calibri" panose="020F0502020204030204" pitchFamily="34" charset="0"/>
              </a:rPr>
              <a:t>IDEENSAMMLUNG</a:t>
            </a:r>
            <a:endParaRPr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8864F2DC-D845-8DFC-81A2-9CCB427E4EB5}"/>
              </a:ext>
            </a:extLst>
          </p:cNvPr>
          <p:cNvSpPr txBox="1"/>
          <p:nvPr/>
        </p:nvSpPr>
        <p:spPr>
          <a:xfrm>
            <a:off x="1390650" y="3589337"/>
            <a:ext cx="11555186" cy="3507343"/>
          </a:xfrm>
          <a:prstGeom prst="roundRect">
            <a:avLst/>
          </a:prstGeom>
          <a:solidFill>
            <a:schemeClr val="bg1">
              <a:alpha val="61000"/>
            </a:schemeClr>
          </a:solidFill>
          <a:ln w="19050">
            <a:solidFill>
              <a:srgbClr val="70AD47"/>
            </a:solidFill>
          </a:ln>
        </p:spPr>
        <p:txBody>
          <a:bodyPr wrap="square" rtlCol="0">
            <a:spAutoFit/>
          </a:bodyPr>
          <a:lstStyle/>
          <a:p>
            <a:r>
              <a:rPr lang="de-DE" sz="3200" b="1" dirty="0">
                <a:latin typeface="Calibri" panose="020F0502020204030204" pitchFamily="34" charset="0"/>
                <a:cs typeface="Calibri" panose="020F0502020204030204" pitchFamily="34" charset="0"/>
              </a:rPr>
              <a:t>INTRO</a:t>
            </a:r>
          </a:p>
          <a:p>
            <a:r>
              <a:rPr lang="de-DE" sz="2800" dirty="0">
                <a:latin typeface="Calibri Light" panose="020F0302020204030204" pitchFamily="34" charset="0"/>
                <a:cs typeface="Calibri Light" panose="020F0302020204030204" pitchFamily="34" charset="0"/>
              </a:rPr>
              <a:t>Erinnerst du dich daran, wie viele Stufen das Leben eines Smartphones hat?</a:t>
            </a:r>
          </a:p>
          <a:p>
            <a:endParaRPr lang="de-DE" sz="2800" dirty="0">
              <a:latin typeface="Calibri Light" panose="020F0302020204030204" pitchFamily="34" charset="0"/>
              <a:cs typeface="Calibri Light" panose="020F0302020204030204" pitchFamily="34" charset="0"/>
            </a:endParaRPr>
          </a:p>
          <a:p>
            <a:r>
              <a:rPr lang="de-DE" sz="2800" dirty="0">
                <a:latin typeface="Calibri Light" panose="020F0302020204030204" pitchFamily="34" charset="0"/>
                <a:cs typeface="Calibri Light" panose="020F0302020204030204" pitchFamily="34" charset="0"/>
              </a:rPr>
              <a:t>Es ist richtig, es sind 5 Stufen. </a:t>
            </a:r>
          </a:p>
          <a:p>
            <a:endParaRPr lang="de-DE" sz="2800" dirty="0">
              <a:latin typeface="Calibri Light" panose="020F0302020204030204" pitchFamily="34" charset="0"/>
              <a:cs typeface="Calibri Light" panose="020F0302020204030204" pitchFamily="34" charset="0"/>
            </a:endParaRPr>
          </a:p>
          <a:p>
            <a:r>
              <a:rPr lang="de-DE" sz="2800" b="1" dirty="0">
                <a:latin typeface="Calibri" panose="020F0502020204030204" pitchFamily="34" charset="0"/>
                <a:cs typeface="Calibri" panose="020F0502020204030204" pitchFamily="34" charset="0"/>
              </a:rPr>
              <a:t>Deine Aufgabe: </a:t>
            </a:r>
            <a:r>
              <a:rPr lang="de-DE" sz="2800" dirty="0">
                <a:latin typeface="Calibri Light" panose="020F0302020204030204" pitchFamily="34" charset="0"/>
                <a:cs typeface="Calibri Light" panose="020F0302020204030204" pitchFamily="34" charset="0"/>
              </a:rPr>
              <a:t>Schreibe auf was dir zu den einzelnen Stufen einfällt. Dafür kannst du mit einer weiteren Person oder in einer kleinen Gruppe arbeiten.</a:t>
            </a:r>
          </a:p>
        </p:txBody>
      </p:sp>
      <p:grpSp>
        <p:nvGrpSpPr>
          <p:cNvPr id="44" name="Group 43">
            <a:extLst>
              <a:ext uri="{FF2B5EF4-FFF2-40B4-BE49-F238E27FC236}">
                <a16:creationId xmlns:a16="http://schemas.microsoft.com/office/drawing/2014/main" id="{E20C5CCD-6899-2A09-E19A-85AA736C9061}"/>
              </a:ext>
            </a:extLst>
          </p:cNvPr>
          <p:cNvGrpSpPr/>
          <p:nvPr/>
        </p:nvGrpSpPr>
        <p:grpSpPr>
          <a:xfrm>
            <a:off x="934243" y="16190109"/>
            <a:ext cx="12359517" cy="1634341"/>
            <a:chOff x="933450" y="16190109"/>
            <a:chExt cx="12359517" cy="1634341"/>
          </a:xfrm>
        </p:grpSpPr>
        <p:sp>
          <p:nvSpPr>
            <p:cNvPr id="11" name="TextBox 10">
              <a:extLst>
                <a:ext uri="{FF2B5EF4-FFF2-40B4-BE49-F238E27FC236}">
                  <a16:creationId xmlns:a16="http://schemas.microsoft.com/office/drawing/2014/main" id="{D244400A-0604-16AD-D71C-C1EADF493906}"/>
                </a:ext>
              </a:extLst>
            </p:cNvPr>
            <p:cNvSpPr txBox="1"/>
            <p:nvPr/>
          </p:nvSpPr>
          <p:spPr bwMode="auto">
            <a:xfrm>
              <a:off x="933450" y="16190109"/>
              <a:ext cx="5928674" cy="523220"/>
            </a:xfrm>
            <a:prstGeom prst="rect">
              <a:avLst/>
            </a:prstGeom>
            <a:noFill/>
          </p:spPr>
          <p:txBody>
            <a:bodyPr wrap="none" rtlCol="0">
              <a:spAutoFit/>
            </a:bodyPr>
            <a:lstStyle/>
            <a:p>
              <a:r>
                <a:rPr lang="de-DE" sz="2800" dirty="0">
                  <a:latin typeface="Calibri" panose="020F0502020204030204" pitchFamily="34" charset="0"/>
                  <a:cs typeface="Calibri" panose="020F0502020204030204" pitchFamily="34" charset="0"/>
                </a:rPr>
                <a:t>Entsorgung / Wiedereinkauf / Recycling</a:t>
              </a:r>
            </a:p>
          </p:txBody>
        </p:sp>
        <p:grpSp>
          <p:nvGrpSpPr>
            <p:cNvPr id="28" name="Group 27">
              <a:extLst>
                <a:ext uri="{FF2B5EF4-FFF2-40B4-BE49-F238E27FC236}">
                  <a16:creationId xmlns:a16="http://schemas.microsoft.com/office/drawing/2014/main" id="{364B58D5-39A4-B9C0-EC4C-A393EF446358}"/>
                </a:ext>
              </a:extLst>
            </p:cNvPr>
            <p:cNvGrpSpPr/>
            <p:nvPr/>
          </p:nvGrpSpPr>
          <p:grpSpPr>
            <a:xfrm>
              <a:off x="933450" y="16675862"/>
              <a:ext cx="12359517" cy="1148588"/>
              <a:chOff x="933450" y="14847062"/>
              <a:chExt cx="12359517" cy="1148588"/>
            </a:xfrm>
          </p:grpSpPr>
          <p:sp>
            <p:nvSpPr>
              <p:cNvPr id="2" name="Rectangle: Rounded Corners 1">
                <a:extLst>
                  <a:ext uri="{FF2B5EF4-FFF2-40B4-BE49-F238E27FC236}">
                    <a16:creationId xmlns:a16="http://schemas.microsoft.com/office/drawing/2014/main" id="{30053C94-A7F4-5F0C-9D67-4E993C6374A5}"/>
                  </a:ext>
                </a:extLst>
              </p:cNvPr>
              <p:cNvSpPr/>
              <p:nvPr/>
            </p:nvSpPr>
            <p:spPr>
              <a:xfrm>
                <a:off x="1100967" y="15005050"/>
                <a:ext cx="12192000" cy="990600"/>
              </a:xfrm>
              <a:prstGeom prst="roundRect">
                <a:avLst>
                  <a:gd name="adj" fmla="val 27117"/>
                </a:avLst>
              </a:prstGeom>
              <a:solidFill>
                <a:srgbClr val="FF914D"/>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tangle: Rounded Corners 11">
                <a:extLst>
                  <a:ext uri="{FF2B5EF4-FFF2-40B4-BE49-F238E27FC236}">
                    <a16:creationId xmlns:a16="http://schemas.microsoft.com/office/drawing/2014/main" id="{F10FA04E-7D69-CCFB-F495-3092711857ED}"/>
                  </a:ext>
                </a:extLst>
              </p:cNvPr>
              <p:cNvSpPr/>
              <p:nvPr/>
            </p:nvSpPr>
            <p:spPr bwMode="auto">
              <a:xfrm>
                <a:off x="933450" y="14847062"/>
                <a:ext cx="12192000" cy="990600"/>
              </a:xfrm>
              <a:prstGeom prst="roundRect">
                <a:avLst>
                  <a:gd name="adj" fmla="val 27117"/>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grpSp>
      <p:grpSp>
        <p:nvGrpSpPr>
          <p:cNvPr id="40" name="Group 39">
            <a:extLst>
              <a:ext uri="{FF2B5EF4-FFF2-40B4-BE49-F238E27FC236}">
                <a16:creationId xmlns:a16="http://schemas.microsoft.com/office/drawing/2014/main" id="{B4E44000-36DF-40FA-8A3F-8052EDAA203D}"/>
              </a:ext>
            </a:extLst>
          </p:cNvPr>
          <p:cNvGrpSpPr/>
          <p:nvPr/>
        </p:nvGrpSpPr>
        <p:grpSpPr>
          <a:xfrm>
            <a:off x="933472" y="13962408"/>
            <a:ext cx="12361059" cy="1641415"/>
            <a:chOff x="931908" y="13955057"/>
            <a:chExt cx="12361059" cy="1641415"/>
          </a:xfrm>
        </p:grpSpPr>
        <p:sp>
          <p:nvSpPr>
            <p:cNvPr id="10" name="TextBox 9">
              <a:extLst>
                <a:ext uri="{FF2B5EF4-FFF2-40B4-BE49-F238E27FC236}">
                  <a16:creationId xmlns:a16="http://schemas.microsoft.com/office/drawing/2014/main" id="{BCCEEE3B-D5BE-7CBD-59F9-029E49E21865}"/>
                </a:ext>
              </a:extLst>
            </p:cNvPr>
            <p:cNvSpPr txBox="1"/>
            <p:nvPr/>
          </p:nvSpPr>
          <p:spPr bwMode="auto">
            <a:xfrm>
              <a:off x="931908" y="13955057"/>
              <a:ext cx="1412438" cy="523220"/>
            </a:xfrm>
            <a:prstGeom prst="rect">
              <a:avLst/>
            </a:prstGeom>
            <a:noFill/>
          </p:spPr>
          <p:txBody>
            <a:bodyPr wrap="none" rtlCol="0">
              <a:spAutoFit/>
            </a:bodyPr>
            <a:lstStyle/>
            <a:p>
              <a:r>
                <a:rPr lang="de-DE" sz="2800" dirty="0">
                  <a:latin typeface="Calibri" panose="020F0502020204030204" pitchFamily="34" charset="0"/>
                  <a:cs typeface="Calibri" panose="020F0502020204030204" pitchFamily="34" charset="0"/>
                </a:rPr>
                <a:t>Nutzung</a:t>
              </a:r>
            </a:p>
          </p:txBody>
        </p:sp>
        <p:grpSp>
          <p:nvGrpSpPr>
            <p:cNvPr id="29" name="Group 28">
              <a:extLst>
                <a:ext uri="{FF2B5EF4-FFF2-40B4-BE49-F238E27FC236}">
                  <a16:creationId xmlns:a16="http://schemas.microsoft.com/office/drawing/2014/main" id="{5464EE4E-EBEC-BDCC-2C04-6F558AF3207D}"/>
                </a:ext>
              </a:extLst>
            </p:cNvPr>
            <p:cNvGrpSpPr/>
            <p:nvPr/>
          </p:nvGrpSpPr>
          <p:grpSpPr>
            <a:xfrm>
              <a:off x="933450" y="14459543"/>
              <a:ext cx="12359517" cy="1136929"/>
              <a:chOff x="933450" y="12797404"/>
              <a:chExt cx="12359517" cy="1136929"/>
            </a:xfrm>
          </p:grpSpPr>
          <p:sp>
            <p:nvSpPr>
              <p:cNvPr id="13" name="Rectangle: Rounded Corners 12">
                <a:extLst>
                  <a:ext uri="{FF2B5EF4-FFF2-40B4-BE49-F238E27FC236}">
                    <a16:creationId xmlns:a16="http://schemas.microsoft.com/office/drawing/2014/main" id="{5B208289-8C91-6A2E-A275-28EC63AD110A}"/>
                  </a:ext>
                </a:extLst>
              </p:cNvPr>
              <p:cNvSpPr/>
              <p:nvPr/>
            </p:nvSpPr>
            <p:spPr bwMode="auto">
              <a:xfrm>
                <a:off x="1100967" y="12943733"/>
                <a:ext cx="12192000" cy="990600"/>
              </a:xfrm>
              <a:prstGeom prst="roundRect">
                <a:avLst>
                  <a:gd name="adj" fmla="val 27117"/>
                </a:avLst>
              </a:prstGeom>
              <a:solidFill>
                <a:srgbClr val="FFDE58"/>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tangle: Rounded Corners 13">
                <a:extLst>
                  <a:ext uri="{FF2B5EF4-FFF2-40B4-BE49-F238E27FC236}">
                    <a16:creationId xmlns:a16="http://schemas.microsoft.com/office/drawing/2014/main" id="{6B07E630-59B4-940E-2BD5-31C537022F7B}"/>
                  </a:ext>
                </a:extLst>
              </p:cNvPr>
              <p:cNvSpPr/>
              <p:nvPr/>
            </p:nvSpPr>
            <p:spPr bwMode="auto">
              <a:xfrm>
                <a:off x="933450" y="12797404"/>
                <a:ext cx="12192000" cy="990600"/>
              </a:xfrm>
              <a:prstGeom prst="roundRect">
                <a:avLst>
                  <a:gd name="adj" fmla="val 27117"/>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grpSp>
      <p:grpSp>
        <p:nvGrpSpPr>
          <p:cNvPr id="41" name="Group 40">
            <a:extLst>
              <a:ext uri="{FF2B5EF4-FFF2-40B4-BE49-F238E27FC236}">
                <a16:creationId xmlns:a16="http://schemas.microsoft.com/office/drawing/2014/main" id="{E4FDF613-E44B-7526-2AA8-FE29F2D568E4}"/>
              </a:ext>
            </a:extLst>
          </p:cNvPr>
          <p:cNvGrpSpPr/>
          <p:nvPr/>
        </p:nvGrpSpPr>
        <p:grpSpPr>
          <a:xfrm>
            <a:off x="931908" y="11741532"/>
            <a:ext cx="12364187" cy="1634590"/>
            <a:chOff x="931908" y="11745561"/>
            <a:chExt cx="12364187" cy="1634590"/>
          </a:xfrm>
        </p:grpSpPr>
        <p:sp>
          <p:nvSpPr>
            <p:cNvPr id="9" name="TextBox 8">
              <a:extLst>
                <a:ext uri="{FF2B5EF4-FFF2-40B4-BE49-F238E27FC236}">
                  <a16:creationId xmlns:a16="http://schemas.microsoft.com/office/drawing/2014/main" id="{B7D180A2-0033-160F-6C63-AACF2DC05E67}"/>
                </a:ext>
              </a:extLst>
            </p:cNvPr>
            <p:cNvSpPr txBox="1"/>
            <p:nvPr/>
          </p:nvSpPr>
          <p:spPr bwMode="auto">
            <a:xfrm>
              <a:off x="931908" y="11745561"/>
              <a:ext cx="1847365" cy="523220"/>
            </a:xfrm>
            <a:prstGeom prst="rect">
              <a:avLst/>
            </a:prstGeom>
            <a:noFill/>
          </p:spPr>
          <p:txBody>
            <a:bodyPr wrap="none" rtlCol="0">
              <a:spAutoFit/>
            </a:bodyPr>
            <a:lstStyle/>
            <a:p>
              <a:r>
                <a:rPr lang="de-DE" sz="2800" dirty="0">
                  <a:latin typeface="Calibri" panose="020F0502020204030204" pitchFamily="34" charset="0"/>
                  <a:cs typeface="Calibri" panose="020F0502020204030204" pitchFamily="34" charset="0"/>
                </a:rPr>
                <a:t>Herstellung</a:t>
              </a:r>
              <a:endParaRPr lang="de-DE" sz="2400" dirty="0">
                <a:latin typeface="Calibri" panose="020F0502020204030204" pitchFamily="34" charset="0"/>
                <a:cs typeface="Calibri" panose="020F0502020204030204" pitchFamily="34" charset="0"/>
              </a:endParaRPr>
            </a:p>
          </p:txBody>
        </p:sp>
        <p:grpSp>
          <p:nvGrpSpPr>
            <p:cNvPr id="37" name="Group 36">
              <a:extLst>
                <a:ext uri="{FF2B5EF4-FFF2-40B4-BE49-F238E27FC236}">
                  <a16:creationId xmlns:a16="http://schemas.microsoft.com/office/drawing/2014/main" id="{20D6147E-4A0A-2944-8B6D-DD9173C9B347}"/>
                </a:ext>
              </a:extLst>
            </p:cNvPr>
            <p:cNvGrpSpPr/>
            <p:nvPr/>
          </p:nvGrpSpPr>
          <p:grpSpPr>
            <a:xfrm>
              <a:off x="933450" y="12237151"/>
              <a:ext cx="12362645" cy="1143000"/>
              <a:chOff x="933450" y="10737850"/>
              <a:chExt cx="12362645" cy="1143000"/>
            </a:xfrm>
          </p:grpSpPr>
          <p:sp>
            <p:nvSpPr>
              <p:cNvPr id="15" name="Rectangle: Rounded Corners 14">
                <a:extLst>
                  <a:ext uri="{FF2B5EF4-FFF2-40B4-BE49-F238E27FC236}">
                    <a16:creationId xmlns:a16="http://schemas.microsoft.com/office/drawing/2014/main" id="{AD858541-A954-5981-F8A9-1F90FE0DCAF7}"/>
                  </a:ext>
                </a:extLst>
              </p:cNvPr>
              <p:cNvSpPr/>
              <p:nvPr/>
            </p:nvSpPr>
            <p:spPr bwMode="auto">
              <a:xfrm>
                <a:off x="1104095" y="10890250"/>
                <a:ext cx="12192000" cy="990600"/>
              </a:xfrm>
              <a:prstGeom prst="roundRect">
                <a:avLst>
                  <a:gd name="adj" fmla="val 27117"/>
                </a:avLst>
              </a:prstGeom>
              <a:solidFill>
                <a:srgbClr val="00BE62"/>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tangle: Rounded Corners 15">
                <a:extLst>
                  <a:ext uri="{FF2B5EF4-FFF2-40B4-BE49-F238E27FC236}">
                    <a16:creationId xmlns:a16="http://schemas.microsoft.com/office/drawing/2014/main" id="{6B01EC94-03F6-0484-8434-5A1DB987344F}"/>
                  </a:ext>
                </a:extLst>
              </p:cNvPr>
              <p:cNvSpPr/>
              <p:nvPr/>
            </p:nvSpPr>
            <p:spPr bwMode="auto">
              <a:xfrm>
                <a:off x="933450" y="10737850"/>
                <a:ext cx="12192000" cy="990600"/>
              </a:xfrm>
              <a:prstGeom prst="roundRect">
                <a:avLst>
                  <a:gd name="adj" fmla="val 27117"/>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grpSp>
      <p:grpSp>
        <p:nvGrpSpPr>
          <p:cNvPr id="42" name="Group 41">
            <a:extLst>
              <a:ext uri="{FF2B5EF4-FFF2-40B4-BE49-F238E27FC236}">
                <a16:creationId xmlns:a16="http://schemas.microsoft.com/office/drawing/2014/main" id="{42F63209-92C2-AF05-E3D6-07E96468B75B}"/>
              </a:ext>
            </a:extLst>
          </p:cNvPr>
          <p:cNvGrpSpPr/>
          <p:nvPr/>
        </p:nvGrpSpPr>
        <p:grpSpPr>
          <a:xfrm>
            <a:off x="934917" y="9525570"/>
            <a:ext cx="12358168" cy="1629676"/>
            <a:chOff x="931908" y="9528083"/>
            <a:chExt cx="12358168" cy="1629676"/>
          </a:xfrm>
        </p:grpSpPr>
        <p:sp>
          <p:nvSpPr>
            <p:cNvPr id="8" name="TextBox 7">
              <a:extLst>
                <a:ext uri="{FF2B5EF4-FFF2-40B4-BE49-F238E27FC236}">
                  <a16:creationId xmlns:a16="http://schemas.microsoft.com/office/drawing/2014/main" id="{BEE39EC0-2D59-2E41-DCF7-06B3614B7030}"/>
                </a:ext>
              </a:extLst>
            </p:cNvPr>
            <p:cNvSpPr txBox="1"/>
            <p:nvPr/>
          </p:nvSpPr>
          <p:spPr bwMode="auto">
            <a:xfrm>
              <a:off x="931908" y="9528083"/>
              <a:ext cx="1577548" cy="523220"/>
            </a:xfrm>
            <a:prstGeom prst="rect">
              <a:avLst/>
            </a:prstGeom>
            <a:noFill/>
          </p:spPr>
          <p:txBody>
            <a:bodyPr wrap="none" rtlCol="0">
              <a:spAutoFit/>
            </a:bodyPr>
            <a:lstStyle/>
            <a:p>
              <a:r>
                <a:rPr lang="de-DE" sz="2800" dirty="0">
                  <a:latin typeface="Calibri" panose="020F0502020204030204" pitchFamily="34" charset="0"/>
                  <a:cs typeface="Calibri" panose="020F0502020204030204" pitchFamily="34" charset="0"/>
                </a:rPr>
                <a:t>Rohstoffe</a:t>
              </a:r>
              <a:endParaRPr lang="de-DE" sz="3200" dirty="0">
                <a:latin typeface="Calibri" panose="020F0502020204030204" pitchFamily="34" charset="0"/>
                <a:cs typeface="Calibri" panose="020F0502020204030204" pitchFamily="34" charset="0"/>
              </a:endParaRPr>
            </a:p>
          </p:txBody>
        </p:sp>
        <p:grpSp>
          <p:nvGrpSpPr>
            <p:cNvPr id="38" name="Group 37">
              <a:extLst>
                <a:ext uri="{FF2B5EF4-FFF2-40B4-BE49-F238E27FC236}">
                  <a16:creationId xmlns:a16="http://schemas.microsoft.com/office/drawing/2014/main" id="{8C89B0EF-7D16-E9A9-D52E-8203C12E4933}"/>
                </a:ext>
              </a:extLst>
            </p:cNvPr>
            <p:cNvGrpSpPr/>
            <p:nvPr/>
          </p:nvGrpSpPr>
          <p:grpSpPr>
            <a:xfrm>
              <a:off x="933450" y="10018676"/>
              <a:ext cx="12356626" cy="1139083"/>
              <a:chOff x="933450" y="8680450"/>
              <a:chExt cx="12356626" cy="1139083"/>
            </a:xfrm>
          </p:grpSpPr>
          <p:sp>
            <p:nvSpPr>
              <p:cNvPr id="17" name="Rectangle: Rounded Corners 16">
                <a:extLst>
                  <a:ext uri="{FF2B5EF4-FFF2-40B4-BE49-F238E27FC236}">
                    <a16:creationId xmlns:a16="http://schemas.microsoft.com/office/drawing/2014/main" id="{436A79F6-E4A8-D59E-FBFA-FB7095F907E4}"/>
                  </a:ext>
                </a:extLst>
              </p:cNvPr>
              <p:cNvSpPr/>
              <p:nvPr/>
            </p:nvSpPr>
            <p:spPr bwMode="auto">
              <a:xfrm>
                <a:off x="1098076" y="8828933"/>
                <a:ext cx="12192000" cy="990600"/>
              </a:xfrm>
              <a:prstGeom prst="roundRect">
                <a:avLst>
                  <a:gd name="adj" fmla="val 27117"/>
                </a:avLst>
              </a:prstGeom>
              <a:solidFill>
                <a:srgbClr val="5D17EB"/>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tangle: Rounded Corners 17">
                <a:extLst>
                  <a:ext uri="{FF2B5EF4-FFF2-40B4-BE49-F238E27FC236}">
                    <a16:creationId xmlns:a16="http://schemas.microsoft.com/office/drawing/2014/main" id="{740F2983-EB91-5515-80F2-A4690D9097CC}"/>
                  </a:ext>
                </a:extLst>
              </p:cNvPr>
              <p:cNvSpPr/>
              <p:nvPr/>
            </p:nvSpPr>
            <p:spPr bwMode="auto">
              <a:xfrm>
                <a:off x="933450" y="8680450"/>
                <a:ext cx="12192000" cy="990600"/>
              </a:xfrm>
              <a:prstGeom prst="roundRect">
                <a:avLst>
                  <a:gd name="adj" fmla="val 27117"/>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grpSp>
      <p:grpSp>
        <p:nvGrpSpPr>
          <p:cNvPr id="43" name="Group 42">
            <a:extLst>
              <a:ext uri="{FF2B5EF4-FFF2-40B4-BE49-F238E27FC236}">
                <a16:creationId xmlns:a16="http://schemas.microsoft.com/office/drawing/2014/main" id="{D797913B-5877-C75F-37D5-7614210EC10A}"/>
              </a:ext>
            </a:extLst>
          </p:cNvPr>
          <p:cNvGrpSpPr/>
          <p:nvPr/>
        </p:nvGrpSpPr>
        <p:grpSpPr>
          <a:xfrm>
            <a:off x="933472" y="7284664"/>
            <a:ext cx="12361059" cy="1654620"/>
            <a:chOff x="931908" y="7284664"/>
            <a:chExt cx="12361059" cy="1654620"/>
          </a:xfrm>
        </p:grpSpPr>
        <p:sp>
          <p:nvSpPr>
            <p:cNvPr id="7" name="TextBox 6">
              <a:extLst>
                <a:ext uri="{FF2B5EF4-FFF2-40B4-BE49-F238E27FC236}">
                  <a16:creationId xmlns:a16="http://schemas.microsoft.com/office/drawing/2014/main" id="{2B8687EC-725B-CD00-F06F-82426906637F}"/>
                </a:ext>
              </a:extLst>
            </p:cNvPr>
            <p:cNvSpPr txBox="1"/>
            <p:nvPr/>
          </p:nvSpPr>
          <p:spPr>
            <a:xfrm>
              <a:off x="931908" y="7284664"/>
              <a:ext cx="4176143" cy="523220"/>
            </a:xfrm>
            <a:prstGeom prst="rect">
              <a:avLst/>
            </a:prstGeom>
            <a:noFill/>
          </p:spPr>
          <p:txBody>
            <a:bodyPr wrap="none" rtlCol="0">
              <a:spAutoFit/>
            </a:bodyPr>
            <a:lstStyle/>
            <a:p>
              <a:r>
                <a:rPr lang="de-DE" sz="2800" dirty="0">
                  <a:latin typeface="Calibri" panose="020F0502020204030204" pitchFamily="34" charset="0"/>
                  <a:cs typeface="Calibri" panose="020F0502020204030204" pitchFamily="34" charset="0"/>
                </a:rPr>
                <a:t>Forschung und Entwicklung</a:t>
              </a:r>
            </a:p>
          </p:txBody>
        </p:sp>
        <p:grpSp>
          <p:nvGrpSpPr>
            <p:cNvPr id="39" name="Group 38">
              <a:extLst>
                <a:ext uri="{FF2B5EF4-FFF2-40B4-BE49-F238E27FC236}">
                  <a16:creationId xmlns:a16="http://schemas.microsoft.com/office/drawing/2014/main" id="{FC640D6D-5C73-4258-46FD-11D7B96486BC}"/>
                </a:ext>
              </a:extLst>
            </p:cNvPr>
            <p:cNvGrpSpPr/>
            <p:nvPr/>
          </p:nvGrpSpPr>
          <p:grpSpPr>
            <a:xfrm>
              <a:off x="933450" y="7776161"/>
              <a:ext cx="12359517" cy="1163123"/>
              <a:chOff x="933450" y="6634172"/>
              <a:chExt cx="12359517" cy="1163123"/>
            </a:xfrm>
          </p:grpSpPr>
          <p:sp>
            <p:nvSpPr>
              <p:cNvPr id="19" name="Rectangle: Rounded Corners 18">
                <a:extLst>
                  <a:ext uri="{FF2B5EF4-FFF2-40B4-BE49-F238E27FC236}">
                    <a16:creationId xmlns:a16="http://schemas.microsoft.com/office/drawing/2014/main" id="{A1E6E36E-1D2F-5362-168A-498EEBE64E1C}"/>
                  </a:ext>
                </a:extLst>
              </p:cNvPr>
              <p:cNvSpPr/>
              <p:nvPr/>
            </p:nvSpPr>
            <p:spPr bwMode="auto">
              <a:xfrm>
                <a:off x="1100967" y="6806695"/>
                <a:ext cx="12192000" cy="990600"/>
              </a:xfrm>
              <a:prstGeom prst="roundRect">
                <a:avLst>
                  <a:gd name="adj" fmla="val 27117"/>
                </a:avLst>
              </a:prstGeom>
              <a:solidFill>
                <a:srgbClr val="FF313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tangle: Rounded Corners 19">
                <a:extLst>
                  <a:ext uri="{FF2B5EF4-FFF2-40B4-BE49-F238E27FC236}">
                    <a16:creationId xmlns:a16="http://schemas.microsoft.com/office/drawing/2014/main" id="{31D65DB1-63CA-CCC1-2965-B848B9A85FFC}"/>
                  </a:ext>
                </a:extLst>
              </p:cNvPr>
              <p:cNvSpPr/>
              <p:nvPr/>
            </p:nvSpPr>
            <p:spPr bwMode="auto">
              <a:xfrm>
                <a:off x="933450" y="6634172"/>
                <a:ext cx="12192000" cy="990600"/>
              </a:xfrm>
              <a:prstGeom prst="roundRect">
                <a:avLst>
                  <a:gd name="adj" fmla="val 27117"/>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grpSp>
        <p:nvGrpSpPr>
          <p:cNvPr id="36" name="Group 35">
            <a:extLst>
              <a:ext uri="{FF2B5EF4-FFF2-40B4-BE49-F238E27FC236}">
                <a16:creationId xmlns:a16="http://schemas.microsoft.com/office/drawing/2014/main" id="{68E222D4-3425-1DFE-3687-50A46B4D013F}"/>
              </a:ext>
            </a:extLst>
          </p:cNvPr>
          <p:cNvGrpSpPr/>
          <p:nvPr/>
        </p:nvGrpSpPr>
        <p:grpSpPr>
          <a:xfrm>
            <a:off x="1085850" y="1794921"/>
            <a:ext cx="1445686" cy="1246729"/>
            <a:chOff x="8662034" y="2314219"/>
            <a:chExt cx="704850" cy="607848"/>
          </a:xfrm>
        </p:grpSpPr>
        <p:sp>
          <p:nvSpPr>
            <p:cNvPr id="30" name="Freeform: Shape 29">
              <a:extLst>
                <a:ext uri="{FF2B5EF4-FFF2-40B4-BE49-F238E27FC236}">
                  <a16:creationId xmlns:a16="http://schemas.microsoft.com/office/drawing/2014/main" id="{300570CA-B93F-0EB7-66B6-2D5793FC28B2}"/>
                </a:ext>
              </a:extLst>
            </p:cNvPr>
            <p:cNvSpPr/>
            <p:nvPr/>
          </p:nvSpPr>
          <p:spPr>
            <a:xfrm>
              <a:off x="8740730" y="2562061"/>
              <a:ext cx="147466" cy="147466"/>
            </a:xfrm>
            <a:custGeom>
              <a:avLst/>
              <a:gdLst>
                <a:gd name="connsiteX0" fmla="*/ 73704 w 147466"/>
                <a:gd name="connsiteY0" fmla="*/ 147466 h 147466"/>
                <a:gd name="connsiteX1" fmla="*/ 147466 w 147466"/>
                <a:gd name="connsiteY1" fmla="*/ 73762 h 147466"/>
                <a:gd name="connsiteX2" fmla="*/ 73762 w 147466"/>
                <a:gd name="connsiteY2" fmla="*/ 0 h 147466"/>
                <a:gd name="connsiteX3" fmla="*/ 0 w 147466"/>
                <a:gd name="connsiteY3" fmla="*/ 73704 h 147466"/>
                <a:gd name="connsiteX4" fmla="*/ 0 w 147466"/>
                <a:gd name="connsiteY4" fmla="*/ 73733 h 147466"/>
                <a:gd name="connsiteX5" fmla="*/ 73695 w 147466"/>
                <a:gd name="connsiteY5" fmla="*/ 147466 h 147466"/>
                <a:gd name="connsiteX6" fmla="*/ 73704 w 147466"/>
                <a:gd name="connsiteY6" fmla="*/ 147466 h 147466"/>
                <a:gd name="connsiteX7" fmla="*/ 73704 w 147466"/>
                <a:gd name="connsiteY7" fmla="*/ 19060 h 147466"/>
                <a:gd name="connsiteX8" fmla="*/ 128416 w 147466"/>
                <a:gd name="connsiteY8" fmla="*/ 73714 h 147466"/>
                <a:gd name="connsiteX9" fmla="*/ 73762 w 147466"/>
                <a:gd name="connsiteY9" fmla="*/ 128426 h 147466"/>
                <a:gd name="connsiteX10" fmla="*/ 19050 w 147466"/>
                <a:gd name="connsiteY10" fmla="*/ 73771 h 147466"/>
                <a:gd name="connsiteX11" fmla="*/ 19050 w 147466"/>
                <a:gd name="connsiteY11" fmla="*/ 73733 h 147466"/>
                <a:gd name="connsiteX12" fmla="*/ 73704 w 147466"/>
                <a:gd name="connsiteY12" fmla="*/ 19060 h 14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7466" h="147466">
                  <a:moveTo>
                    <a:pt x="73704" y="147466"/>
                  </a:moveTo>
                  <a:cubicBezTo>
                    <a:pt x="114426" y="147482"/>
                    <a:pt x="147450" y="114483"/>
                    <a:pt x="147466" y="73762"/>
                  </a:cubicBezTo>
                  <a:cubicBezTo>
                    <a:pt x="147482" y="33040"/>
                    <a:pt x="114483" y="16"/>
                    <a:pt x="73762" y="0"/>
                  </a:cubicBezTo>
                  <a:cubicBezTo>
                    <a:pt x="33040" y="-16"/>
                    <a:pt x="16" y="32983"/>
                    <a:pt x="0" y="73704"/>
                  </a:cubicBezTo>
                  <a:cubicBezTo>
                    <a:pt x="0" y="73714"/>
                    <a:pt x="0" y="73724"/>
                    <a:pt x="0" y="73733"/>
                  </a:cubicBezTo>
                  <a:cubicBezTo>
                    <a:pt x="-10" y="114444"/>
                    <a:pt x="32984" y="147456"/>
                    <a:pt x="73695" y="147466"/>
                  </a:cubicBezTo>
                  <a:cubicBezTo>
                    <a:pt x="73698" y="147466"/>
                    <a:pt x="73702" y="147466"/>
                    <a:pt x="73704" y="147466"/>
                  </a:cubicBezTo>
                  <a:close/>
                  <a:moveTo>
                    <a:pt x="73704" y="19060"/>
                  </a:moveTo>
                  <a:cubicBezTo>
                    <a:pt x="103905" y="19043"/>
                    <a:pt x="128400" y="43513"/>
                    <a:pt x="128416" y="73714"/>
                  </a:cubicBezTo>
                  <a:cubicBezTo>
                    <a:pt x="128432" y="103915"/>
                    <a:pt x="103963" y="128409"/>
                    <a:pt x="73762" y="128426"/>
                  </a:cubicBezTo>
                  <a:cubicBezTo>
                    <a:pt x="43561" y="128442"/>
                    <a:pt x="19066" y="103972"/>
                    <a:pt x="19050" y="73771"/>
                  </a:cubicBezTo>
                  <a:cubicBezTo>
                    <a:pt x="19050" y="73759"/>
                    <a:pt x="19050" y="73745"/>
                    <a:pt x="19050" y="73733"/>
                  </a:cubicBezTo>
                  <a:cubicBezTo>
                    <a:pt x="19077" y="43556"/>
                    <a:pt x="43527" y="19097"/>
                    <a:pt x="73704" y="19060"/>
                  </a:cubicBezTo>
                  <a:close/>
                </a:path>
              </a:pathLst>
            </a:custGeom>
            <a:solidFill>
              <a:srgbClr val="000000"/>
            </a:solidFill>
            <a:ln w="9525" cap="flat">
              <a:noFill/>
              <a:prstDash val="solid"/>
              <a:miter/>
            </a:ln>
          </p:spPr>
          <p:txBody>
            <a:bodyPr rtlCol="0" anchor="ctr"/>
            <a:lstStyle/>
            <a:p>
              <a:endParaRPr lang="de-DE"/>
            </a:p>
          </p:txBody>
        </p:sp>
        <p:sp>
          <p:nvSpPr>
            <p:cNvPr id="31" name="Freeform: Shape 30">
              <a:extLst>
                <a:ext uri="{FF2B5EF4-FFF2-40B4-BE49-F238E27FC236}">
                  <a16:creationId xmlns:a16="http://schemas.microsoft.com/office/drawing/2014/main" id="{0AB967F9-AD9E-B11B-0AD0-8571696AFAB8}"/>
                </a:ext>
              </a:extLst>
            </p:cNvPr>
            <p:cNvSpPr/>
            <p:nvPr/>
          </p:nvSpPr>
          <p:spPr>
            <a:xfrm>
              <a:off x="9140780" y="2560118"/>
              <a:ext cx="147446" cy="147447"/>
            </a:xfrm>
            <a:custGeom>
              <a:avLst/>
              <a:gdLst>
                <a:gd name="connsiteX0" fmla="*/ 73704 w 147446"/>
                <a:gd name="connsiteY0" fmla="*/ 147447 h 147447"/>
                <a:gd name="connsiteX1" fmla="*/ 147447 w 147446"/>
                <a:gd name="connsiteY1" fmla="*/ 73743 h 147447"/>
                <a:gd name="connsiteX2" fmla="*/ 73743 w 147446"/>
                <a:gd name="connsiteY2" fmla="*/ 0 h 147447"/>
                <a:gd name="connsiteX3" fmla="*/ 0 w 147446"/>
                <a:gd name="connsiteY3" fmla="*/ 73704 h 147447"/>
                <a:gd name="connsiteX4" fmla="*/ 0 w 147446"/>
                <a:gd name="connsiteY4" fmla="*/ 73724 h 147447"/>
                <a:gd name="connsiteX5" fmla="*/ 73704 w 147446"/>
                <a:gd name="connsiteY5" fmla="*/ 147447 h 147447"/>
                <a:gd name="connsiteX6" fmla="*/ 73704 w 147446"/>
                <a:gd name="connsiteY6" fmla="*/ 19050 h 147447"/>
                <a:gd name="connsiteX7" fmla="*/ 128397 w 147446"/>
                <a:gd name="connsiteY7" fmla="*/ 73704 h 147447"/>
                <a:gd name="connsiteX8" fmla="*/ 73743 w 147446"/>
                <a:gd name="connsiteY8" fmla="*/ 128397 h 147447"/>
                <a:gd name="connsiteX9" fmla="*/ 19050 w 147446"/>
                <a:gd name="connsiteY9" fmla="*/ 73743 h 147447"/>
                <a:gd name="connsiteX10" fmla="*/ 19050 w 147446"/>
                <a:gd name="connsiteY10" fmla="*/ 73724 h 147447"/>
                <a:gd name="connsiteX11" fmla="*/ 73704 w 147446"/>
                <a:gd name="connsiteY11" fmla="*/ 19050 h 147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7446" h="147447">
                  <a:moveTo>
                    <a:pt x="73704" y="147447"/>
                  </a:moveTo>
                  <a:cubicBezTo>
                    <a:pt x="114421" y="147457"/>
                    <a:pt x="147437" y="114459"/>
                    <a:pt x="147447" y="73743"/>
                  </a:cubicBezTo>
                  <a:cubicBezTo>
                    <a:pt x="147457" y="33026"/>
                    <a:pt x="114459" y="10"/>
                    <a:pt x="73743" y="0"/>
                  </a:cubicBezTo>
                  <a:cubicBezTo>
                    <a:pt x="33026" y="-10"/>
                    <a:pt x="11" y="32988"/>
                    <a:pt x="0" y="73704"/>
                  </a:cubicBezTo>
                  <a:cubicBezTo>
                    <a:pt x="0" y="73711"/>
                    <a:pt x="0" y="73717"/>
                    <a:pt x="0" y="73724"/>
                  </a:cubicBezTo>
                  <a:cubicBezTo>
                    <a:pt x="-6" y="114434"/>
                    <a:pt x="32994" y="147441"/>
                    <a:pt x="73704" y="147447"/>
                  </a:cubicBezTo>
                  <a:close/>
                  <a:moveTo>
                    <a:pt x="73704" y="19050"/>
                  </a:moveTo>
                  <a:cubicBezTo>
                    <a:pt x="103900" y="19040"/>
                    <a:pt x="128387" y="43509"/>
                    <a:pt x="128397" y="73704"/>
                  </a:cubicBezTo>
                  <a:cubicBezTo>
                    <a:pt x="128407" y="103900"/>
                    <a:pt x="103938" y="128387"/>
                    <a:pt x="73743" y="128397"/>
                  </a:cubicBezTo>
                  <a:cubicBezTo>
                    <a:pt x="43547" y="128407"/>
                    <a:pt x="19061" y="103938"/>
                    <a:pt x="19050" y="73743"/>
                  </a:cubicBezTo>
                  <a:cubicBezTo>
                    <a:pt x="19050" y="73736"/>
                    <a:pt x="19050" y="73730"/>
                    <a:pt x="19050" y="73724"/>
                  </a:cubicBezTo>
                  <a:cubicBezTo>
                    <a:pt x="19077" y="43546"/>
                    <a:pt x="43527" y="19087"/>
                    <a:pt x="73704" y="19050"/>
                  </a:cubicBezTo>
                  <a:close/>
                </a:path>
              </a:pathLst>
            </a:custGeom>
            <a:solidFill>
              <a:srgbClr val="000000"/>
            </a:solidFill>
            <a:ln w="9525" cap="flat">
              <a:noFill/>
              <a:prstDash val="solid"/>
              <a:miter/>
            </a:ln>
          </p:spPr>
          <p:txBody>
            <a:bodyPr rtlCol="0" anchor="ctr"/>
            <a:lstStyle/>
            <a:p>
              <a:endParaRPr lang="de-DE"/>
            </a:p>
          </p:txBody>
        </p:sp>
        <p:sp>
          <p:nvSpPr>
            <p:cNvPr id="32" name="Freeform: Shape 31">
              <a:extLst>
                <a:ext uri="{FF2B5EF4-FFF2-40B4-BE49-F238E27FC236}">
                  <a16:creationId xmlns:a16="http://schemas.microsoft.com/office/drawing/2014/main" id="{E5DA5C72-2B7F-7268-86A6-10EDC6778433}"/>
                </a:ext>
              </a:extLst>
            </p:cNvPr>
            <p:cNvSpPr/>
            <p:nvPr/>
          </p:nvSpPr>
          <p:spPr>
            <a:xfrm>
              <a:off x="9075829" y="2721014"/>
              <a:ext cx="291055" cy="142017"/>
            </a:xfrm>
            <a:custGeom>
              <a:avLst/>
              <a:gdLst>
                <a:gd name="connsiteX0" fmla="*/ 273272 w 291055"/>
                <a:gd name="connsiteY0" fmla="*/ 45025 h 142017"/>
                <a:gd name="connsiteX1" fmla="*/ 200330 w 291055"/>
                <a:gd name="connsiteY1" fmla="*/ 9344 h 142017"/>
                <a:gd name="connsiteX2" fmla="*/ 138655 w 291055"/>
                <a:gd name="connsiteY2" fmla="*/ 0 h 142017"/>
                <a:gd name="connsiteX3" fmla="*/ 77105 w 291055"/>
                <a:gd name="connsiteY3" fmla="*/ 9306 h 142017"/>
                <a:gd name="connsiteX4" fmla="*/ 4115 w 291055"/>
                <a:gd name="connsiteY4" fmla="*/ 44958 h 142017"/>
                <a:gd name="connsiteX5" fmla="*/ 0 w 291055"/>
                <a:gd name="connsiteY5" fmla="*/ 48673 h 142017"/>
                <a:gd name="connsiteX6" fmla="*/ 5772 w 291055"/>
                <a:gd name="connsiteY6" fmla="*/ 50197 h 142017"/>
                <a:gd name="connsiteX7" fmla="*/ 22546 w 291055"/>
                <a:gd name="connsiteY7" fmla="*/ 55588 h 142017"/>
                <a:gd name="connsiteX8" fmla="*/ 82229 w 291055"/>
                <a:gd name="connsiteY8" fmla="*/ 27699 h 142017"/>
                <a:gd name="connsiteX9" fmla="*/ 138655 w 291055"/>
                <a:gd name="connsiteY9" fmla="*/ 19126 h 142017"/>
                <a:gd name="connsiteX10" fmla="*/ 194977 w 291055"/>
                <a:gd name="connsiteY10" fmla="*/ 27699 h 142017"/>
                <a:gd name="connsiteX11" fmla="*/ 261290 w 291055"/>
                <a:gd name="connsiteY11" fmla="*/ 59912 h 142017"/>
                <a:gd name="connsiteX12" fmla="*/ 272005 w 291055"/>
                <a:gd name="connsiteY12" fmla="*/ 81058 h 142017"/>
                <a:gd name="connsiteX13" fmla="*/ 272005 w 291055"/>
                <a:gd name="connsiteY13" fmla="*/ 142018 h 142017"/>
                <a:gd name="connsiteX14" fmla="*/ 291055 w 291055"/>
                <a:gd name="connsiteY14" fmla="*/ 142018 h 142017"/>
                <a:gd name="connsiteX15" fmla="*/ 291055 w 291055"/>
                <a:gd name="connsiteY15" fmla="*/ 81058 h 142017"/>
                <a:gd name="connsiteX16" fmla="*/ 273272 w 291055"/>
                <a:gd name="connsiteY16" fmla="*/ 45025 h 142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1055" h="142017">
                  <a:moveTo>
                    <a:pt x="273272" y="45025"/>
                  </a:moveTo>
                  <a:cubicBezTo>
                    <a:pt x="251619" y="28324"/>
                    <a:pt x="226806" y="16186"/>
                    <a:pt x="200330" y="9344"/>
                  </a:cubicBezTo>
                  <a:cubicBezTo>
                    <a:pt x="180346" y="3199"/>
                    <a:pt x="159562" y="51"/>
                    <a:pt x="138655" y="0"/>
                  </a:cubicBezTo>
                  <a:cubicBezTo>
                    <a:pt x="117815" y="338"/>
                    <a:pt x="97114" y="3468"/>
                    <a:pt x="77105" y="9306"/>
                  </a:cubicBezTo>
                  <a:cubicBezTo>
                    <a:pt x="50910" y="16916"/>
                    <a:pt x="26220" y="28977"/>
                    <a:pt x="4115" y="44958"/>
                  </a:cubicBezTo>
                  <a:cubicBezTo>
                    <a:pt x="2675" y="46118"/>
                    <a:pt x="1301" y="47358"/>
                    <a:pt x="0" y="48673"/>
                  </a:cubicBezTo>
                  <a:cubicBezTo>
                    <a:pt x="1905" y="49206"/>
                    <a:pt x="3810" y="49625"/>
                    <a:pt x="5772" y="50197"/>
                  </a:cubicBezTo>
                  <a:cubicBezTo>
                    <a:pt x="11563" y="51845"/>
                    <a:pt x="17107" y="53673"/>
                    <a:pt x="22546" y="55588"/>
                  </a:cubicBezTo>
                  <a:cubicBezTo>
                    <a:pt x="40937" y="43365"/>
                    <a:pt x="61054" y="33963"/>
                    <a:pt x="82229" y="27699"/>
                  </a:cubicBezTo>
                  <a:cubicBezTo>
                    <a:pt x="100574" y="22347"/>
                    <a:pt x="119549" y="19463"/>
                    <a:pt x="138655" y="19126"/>
                  </a:cubicBezTo>
                  <a:cubicBezTo>
                    <a:pt x="157750" y="19182"/>
                    <a:pt x="176731" y="22071"/>
                    <a:pt x="194977" y="27699"/>
                  </a:cubicBezTo>
                  <a:cubicBezTo>
                    <a:pt x="219029" y="33851"/>
                    <a:pt x="241586" y="44808"/>
                    <a:pt x="261290" y="59912"/>
                  </a:cubicBezTo>
                  <a:cubicBezTo>
                    <a:pt x="267858" y="64992"/>
                    <a:pt x="271793" y="72757"/>
                    <a:pt x="272005" y="81058"/>
                  </a:cubicBezTo>
                  <a:lnTo>
                    <a:pt x="272005" y="142018"/>
                  </a:lnTo>
                  <a:lnTo>
                    <a:pt x="291055" y="142018"/>
                  </a:lnTo>
                  <a:lnTo>
                    <a:pt x="291055" y="81058"/>
                  </a:lnTo>
                  <a:cubicBezTo>
                    <a:pt x="290852" y="66983"/>
                    <a:pt x="284319" y="53749"/>
                    <a:pt x="273272" y="45025"/>
                  </a:cubicBezTo>
                  <a:close/>
                </a:path>
              </a:pathLst>
            </a:custGeom>
            <a:solidFill>
              <a:srgbClr val="000000"/>
            </a:solidFill>
            <a:ln w="9525" cap="flat">
              <a:noFill/>
              <a:prstDash val="solid"/>
              <a:miter/>
            </a:ln>
          </p:spPr>
          <p:txBody>
            <a:bodyPr rtlCol="0" anchor="ctr"/>
            <a:lstStyle/>
            <a:p>
              <a:endParaRPr lang="de-DE" dirty="0"/>
            </a:p>
          </p:txBody>
        </p:sp>
        <p:sp>
          <p:nvSpPr>
            <p:cNvPr id="33" name="Freeform: Shape 32">
              <a:extLst>
                <a:ext uri="{FF2B5EF4-FFF2-40B4-BE49-F238E27FC236}">
                  <a16:creationId xmlns:a16="http://schemas.microsoft.com/office/drawing/2014/main" id="{8FFEAD1A-5F2D-EFED-1102-AEB983B97462}"/>
                </a:ext>
              </a:extLst>
            </p:cNvPr>
            <p:cNvSpPr/>
            <p:nvPr/>
          </p:nvSpPr>
          <p:spPr>
            <a:xfrm>
              <a:off x="8662034" y="2722995"/>
              <a:ext cx="289455" cy="141922"/>
            </a:xfrm>
            <a:custGeom>
              <a:avLst/>
              <a:gdLst>
                <a:gd name="connsiteX0" fmla="*/ 267252 w 289455"/>
                <a:gd name="connsiteY0" fmla="*/ 54293 h 141922"/>
                <a:gd name="connsiteX1" fmla="*/ 285645 w 289455"/>
                <a:gd name="connsiteY1" fmla="*/ 48158 h 141922"/>
                <a:gd name="connsiteX2" fmla="*/ 289455 w 289455"/>
                <a:gd name="connsiteY2" fmla="*/ 47206 h 141922"/>
                <a:gd name="connsiteX3" fmla="*/ 287026 w 289455"/>
                <a:gd name="connsiteY3" fmla="*/ 45034 h 141922"/>
                <a:gd name="connsiteX4" fmla="*/ 214084 w 289455"/>
                <a:gd name="connsiteY4" fmla="*/ 9335 h 141922"/>
                <a:gd name="connsiteX5" fmla="*/ 152400 w 289455"/>
                <a:gd name="connsiteY5" fmla="*/ 0 h 141922"/>
                <a:gd name="connsiteX6" fmla="*/ 90849 w 289455"/>
                <a:gd name="connsiteY6" fmla="*/ 9296 h 141922"/>
                <a:gd name="connsiteX7" fmla="*/ 17859 w 289455"/>
                <a:gd name="connsiteY7" fmla="*/ 44958 h 141922"/>
                <a:gd name="connsiteX8" fmla="*/ 0 w 289455"/>
                <a:gd name="connsiteY8" fmla="*/ 80963 h 141922"/>
                <a:gd name="connsiteX9" fmla="*/ 0 w 289455"/>
                <a:gd name="connsiteY9" fmla="*/ 141923 h 141922"/>
                <a:gd name="connsiteX10" fmla="*/ 19050 w 289455"/>
                <a:gd name="connsiteY10" fmla="*/ 141923 h 141922"/>
                <a:gd name="connsiteX11" fmla="*/ 19050 w 289455"/>
                <a:gd name="connsiteY11" fmla="*/ 80963 h 141922"/>
                <a:gd name="connsiteX12" fmla="*/ 29413 w 289455"/>
                <a:gd name="connsiteY12" fmla="*/ 60084 h 141922"/>
                <a:gd name="connsiteX13" fmla="*/ 95974 w 289455"/>
                <a:gd name="connsiteY13" fmla="*/ 27623 h 141922"/>
                <a:gd name="connsiteX14" fmla="*/ 152400 w 289455"/>
                <a:gd name="connsiteY14" fmla="*/ 19050 h 141922"/>
                <a:gd name="connsiteX15" fmla="*/ 208721 w 289455"/>
                <a:gd name="connsiteY15" fmla="*/ 27623 h 141922"/>
                <a:gd name="connsiteX16" fmla="*/ 267252 w 289455"/>
                <a:gd name="connsiteY16" fmla="*/ 54293 h 141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9455" h="141922">
                  <a:moveTo>
                    <a:pt x="267252" y="54293"/>
                  </a:moveTo>
                  <a:cubicBezTo>
                    <a:pt x="273377" y="51987"/>
                    <a:pt x="279521" y="49901"/>
                    <a:pt x="285645" y="48158"/>
                  </a:cubicBezTo>
                  <a:cubicBezTo>
                    <a:pt x="286950" y="47806"/>
                    <a:pt x="288160" y="47558"/>
                    <a:pt x="289455" y="47206"/>
                  </a:cubicBezTo>
                  <a:cubicBezTo>
                    <a:pt x="288655" y="46472"/>
                    <a:pt x="287884" y="45711"/>
                    <a:pt x="287026" y="45034"/>
                  </a:cubicBezTo>
                  <a:cubicBezTo>
                    <a:pt x="265376" y="28325"/>
                    <a:pt x="240562" y="16180"/>
                    <a:pt x="214084" y="9335"/>
                  </a:cubicBezTo>
                  <a:cubicBezTo>
                    <a:pt x="194096" y="3197"/>
                    <a:pt x="173309" y="51"/>
                    <a:pt x="152400" y="0"/>
                  </a:cubicBezTo>
                  <a:cubicBezTo>
                    <a:pt x="131560" y="341"/>
                    <a:pt x="110861" y="3467"/>
                    <a:pt x="90849" y="9296"/>
                  </a:cubicBezTo>
                  <a:cubicBezTo>
                    <a:pt x="64652" y="16905"/>
                    <a:pt x="39961" y="28968"/>
                    <a:pt x="17859" y="44958"/>
                  </a:cubicBezTo>
                  <a:cubicBezTo>
                    <a:pt x="6796" y="53665"/>
                    <a:pt x="238" y="66886"/>
                    <a:pt x="0" y="80963"/>
                  </a:cubicBezTo>
                  <a:lnTo>
                    <a:pt x="0" y="141923"/>
                  </a:lnTo>
                  <a:lnTo>
                    <a:pt x="19050" y="141923"/>
                  </a:lnTo>
                  <a:lnTo>
                    <a:pt x="19050" y="80963"/>
                  </a:lnTo>
                  <a:cubicBezTo>
                    <a:pt x="19227" y="72808"/>
                    <a:pt x="23026" y="65156"/>
                    <a:pt x="29413" y="60084"/>
                  </a:cubicBezTo>
                  <a:cubicBezTo>
                    <a:pt x="49619" y="45601"/>
                    <a:pt x="72120" y="34626"/>
                    <a:pt x="95974" y="27623"/>
                  </a:cubicBezTo>
                  <a:cubicBezTo>
                    <a:pt x="114318" y="22270"/>
                    <a:pt x="133294" y="19388"/>
                    <a:pt x="152400" y="19050"/>
                  </a:cubicBezTo>
                  <a:cubicBezTo>
                    <a:pt x="171494" y="19112"/>
                    <a:pt x="190473" y="22001"/>
                    <a:pt x="208721" y="27623"/>
                  </a:cubicBezTo>
                  <a:cubicBezTo>
                    <a:pt x="229577" y="33201"/>
                    <a:pt x="249358" y="42215"/>
                    <a:pt x="267252" y="54293"/>
                  </a:cubicBezTo>
                  <a:close/>
                </a:path>
              </a:pathLst>
            </a:custGeom>
            <a:solidFill>
              <a:srgbClr val="000000"/>
            </a:solidFill>
            <a:ln w="9525" cap="flat">
              <a:noFill/>
              <a:prstDash val="solid"/>
              <a:miter/>
            </a:ln>
          </p:spPr>
          <p:txBody>
            <a:bodyPr rtlCol="0" anchor="ctr"/>
            <a:lstStyle/>
            <a:p>
              <a:endParaRPr lang="de-DE"/>
            </a:p>
          </p:txBody>
        </p:sp>
        <p:sp>
          <p:nvSpPr>
            <p:cNvPr id="34" name="Freeform: Shape 33">
              <a:extLst>
                <a:ext uri="{FF2B5EF4-FFF2-40B4-BE49-F238E27FC236}">
                  <a16:creationId xmlns:a16="http://schemas.microsoft.com/office/drawing/2014/main" id="{6C6A2337-B422-21E6-1069-AE92441D5158}"/>
                </a:ext>
              </a:extLst>
            </p:cNvPr>
            <p:cNvSpPr/>
            <p:nvPr/>
          </p:nvSpPr>
          <p:spPr>
            <a:xfrm>
              <a:off x="8862060" y="2780145"/>
              <a:ext cx="304800" cy="141922"/>
            </a:xfrm>
            <a:custGeom>
              <a:avLst/>
              <a:gdLst>
                <a:gd name="connsiteX0" fmla="*/ 287017 w 304800"/>
                <a:gd name="connsiteY0" fmla="*/ 45006 h 141922"/>
                <a:gd name="connsiteX1" fmla="*/ 214074 w 304800"/>
                <a:gd name="connsiteY1" fmla="*/ 9306 h 141922"/>
                <a:gd name="connsiteX2" fmla="*/ 152400 w 304800"/>
                <a:gd name="connsiteY2" fmla="*/ 0 h 141922"/>
                <a:gd name="connsiteX3" fmla="*/ 90849 w 304800"/>
                <a:gd name="connsiteY3" fmla="*/ 9296 h 141922"/>
                <a:gd name="connsiteX4" fmla="*/ 17859 w 304800"/>
                <a:gd name="connsiteY4" fmla="*/ 44958 h 141922"/>
                <a:gd name="connsiteX5" fmla="*/ 0 w 304800"/>
                <a:gd name="connsiteY5" fmla="*/ 80963 h 141922"/>
                <a:gd name="connsiteX6" fmla="*/ 0 w 304800"/>
                <a:gd name="connsiteY6" fmla="*/ 141923 h 141922"/>
                <a:gd name="connsiteX7" fmla="*/ 19050 w 304800"/>
                <a:gd name="connsiteY7" fmla="*/ 141923 h 141922"/>
                <a:gd name="connsiteX8" fmla="*/ 19050 w 304800"/>
                <a:gd name="connsiteY8" fmla="*/ 80963 h 141922"/>
                <a:gd name="connsiteX9" fmla="*/ 29413 w 304800"/>
                <a:gd name="connsiteY9" fmla="*/ 60084 h 141922"/>
                <a:gd name="connsiteX10" fmla="*/ 95974 w 304800"/>
                <a:gd name="connsiteY10" fmla="*/ 27623 h 141922"/>
                <a:gd name="connsiteX11" fmla="*/ 152400 w 304800"/>
                <a:gd name="connsiteY11" fmla="*/ 19050 h 141922"/>
                <a:gd name="connsiteX12" fmla="*/ 208721 w 304800"/>
                <a:gd name="connsiteY12" fmla="*/ 27623 h 141922"/>
                <a:gd name="connsiteX13" fmla="*/ 275034 w 304800"/>
                <a:gd name="connsiteY13" fmla="*/ 59836 h 141922"/>
                <a:gd name="connsiteX14" fmla="*/ 285750 w 304800"/>
                <a:gd name="connsiteY14" fmla="*/ 80963 h 141922"/>
                <a:gd name="connsiteX15" fmla="*/ 285750 w 304800"/>
                <a:gd name="connsiteY15" fmla="*/ 141923 h 141922"/>
                <a:gd name="connsiteX16" fmla="*/ 304800 w 304800"/>
                <a:gd name="connsiteY16" fmla="*/ 141923 h 141922"/>
                <a:gd name="connsiteX17" fmla="*/ 304800 w 304800"/>
                <a:gd name="connsiteY17" fmla="*/ 80963 h 141922"/>
                <a:gd name="connsiteX18" fmla="*/ 287017 w 304800"/>
                <a:gd name="connsiteY18" fmla="*/ 45006 h 141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4800" h="141922">
                  <a:moveTo>
                    <a:pt x="287017" y="45006"/>
                  </a:moveTo>
                  <a:cubicBezTo>
                    <a:pt x="265366" y="28296"/>
                    <a:pt x="240552" y="16152"/>
                    <a:pt x="214074" y="9306"/>
                  </a:cubicBezTo>
                  <a:cubicBezTo>
                    <a:pt x="194088" y="3179"/>
                    <a:pt x="173305" y="43"/>
                    <a:pt x="152400" y="0"/>
                  </a:cubicBezTo>
                  <a:cubicBezTo>
                    <a:pt x="131560" y="341"/>
                    <a:pt x="110860" y="3467"/>
                    <a:pt x="90849" y="9296"/>
                  </a:cubicBezTo>
                  <a:cubicBezTo>
                    <a:pt x="64652" y="16904"/>
                    <a:pt x="39961" y="28968"/>
                    <a:pt x="17859" y="44958"/>
                  </a:cubicBezTo>
                  <a:cubicBezTo>
                    <a:pt x="6796" y="53665"/>
                    <a:pt x="238" y="66886"/>
                    <a:pt x="0" y="80963"/>
                  </a:cubicBezTo>
                  <a:lnTo>
                    <a:pt x="0" y="141923"/>
                  </a:lnTo>
                  <a:lnTo>
                    <a:pt x="19050" y="141923"/>
                  </a:lnTo>
                  <a:lnTo>
                    <a:pt x="19050" y="80963"/>
                  </a:lnTo>
                  <a:cubicBezTo>
                    <a:pt x="19227" y="72808"/>
                    <a:pt x="23026" y="65156"/>
                    <a:pt x="29413" y="60084"/>
                  </a:cubicBezTo>
                  <a:cubicBezTo>
                    <a:pt x="49619" y="45601"/>
                    <a:pt x="72120" y="34626"/>
                    <a:pt x="95974" y="27623"/>
                  </a:cubicBezTo>
                  <a:cubicBezTo>
                    <a:pt x="114318" y="22270"/>
                    <a:pt x="133294" y="19388"/>
                    <a:pt x="152400" y="19050"/>
                  </a:cubicBezTo>
                  <a:cubicBezTo>
                    <a:pt x="171494" y="19112"/>
                    <a:pt x="190473" y="22001"/>
                    <a:pt x="208721" y="27623"/>
                  </a:cubicBezTo>
                  <a:cubicBezTo>
                    <a:pt x="232773" y="33777"/>
                    <a:pt x="255330" y="44734"/>
                    <a:pt x="275034" y="59836"/>
                  </a:cubicBezTo>
                  <a:cubicBezTo>
                    <a:pt x="281598" y="64912"/>
                    <a:pt x="285532" y="72668"/>
                    <a:pt x="285750" y="80963"/>
                  </a:cubicBezTo>
                  <a:lnTo>
                    <a:pt x="285750" y="141923"/>
                  </a:lnTo>
                  <a:lnTo>
                    <a:pt x="304800" y="141923"/>
                  </a:lnTo>
                  <a:lnTo>
                    <a:pt x="304800" y="80963"/>
                  </a:lnTo>
                  <a:cubicBezTo>
                    <a:pt x="304577" y="66913"/>
                    <a:pt x="298047" y="53710"/>
                    <a:pt x="287017" y="45006"/>
                  </a:cubicBezTo>
                  <a:close/>
                </a:path>
              </a:pathLst>
            </a:custGeom>
            <a:solidFill>
              <a:srgbClr val="000000"/>
            </a:solidFill>
            <a:ln w="9525" cap="flat">
              <a:noFill/>
              <a:prstDash val="solid"/>
              <a:miter/>
            </a:ln>
          </p:spPr>
          <p:txBody>
            <a:bodyPr rtlCol="0" anchor="ctr"/>
            <a:lstStyle/>
            <a:p>
              <a:endParaRPr lang="de-DE"/>
            </a:p>
          </p:txBody>
        </p:sp>
        <p:sp>
          <p:nvSpPr>
            <p:cNvPr id="35" name="Freeform: Shape 34">
              <a:extLst>
                <a:ext uri="{FF2B5EF4-FFF2-40B4-BE49-F238E27FC236}">
                  <a16:creationId xmlns:a16="http://schemas.microsoft.com/office/drawing/2014/main" id="{09C27786-7430-B0B3-3E92-19A43EC06C42}"/>
                </a:ext>
              </a:extLst>
            </p:cNvPr>
            <p:cNvSpPr/>
            <p:nvPr/>
          </p:nvSpPr>
          <p:spPr>
            <a:xfrm>
              <a:off x="8940755" y="2619211"/>
              <a:ext cx="147466" cy="147466"/>
            </a:xfrm>
            <a:custGeom>
              <a:avLst/>
              <a:gdLst>
                <a:gd name="connsiteX0" fmla="*/ 73704 w 147466"/>
                <a:gd name="connsiteY0" fmla="*/ 147466 h 147466"/>
                <a:gd name="connsiteX1" fmla="*/ 147466 w 147466"/>
                <a:gd name="connsiteY1" fmla="*/ 73762 h 147466"/>
                <a:gd name="connsiteX2" fmla="*/ 73762 w 147466"/>
                <a:gd name="connsiteY2" fmla="*/ 0 h 147466"/>
                <a:gd name="connsiteX3" fmla="*/ 0 w 147466"/>
                <a:gd name="connsiteY3" fmla="*/ 73704 h 147466"/>
                <a:gd name="connsiteX4" fmla="*/ 0 w 147466"/>
                <a:gd name="connsiteY4" fmla="*/ 73733 h 147466"/>
                <a:gd name="connsiteX5" fmla="*/ 73695 w 147466"/>
                <a:gd name="connsiteY5" fmla="*/ 147466 h 147466"/>
                <a:gd name="connsiteX6" fmla="*/ 73704 w 147466"/>
                <a:gd name="connsiteY6" fmla="*/ 147466 h 147466"/>
                <a:gd name="connsiteX7" fmla="*/ 73704 w 147466"/>
                <a:gd name="connsiteY7" fmla="*/ 19060 h 147466"/>
                <a:gd name="connsiteX8" fmla="*/ 128416 w 147466"/>
                <a:gd name="connsiteY8" fmla="*/ 73714 h 147466"/>
                <a:gd name="connsiteX9" fmla="*/ 73762 w 147466"/>
                <a:gd name="connsiteY9" fmla="*/ 128426 h 147466"/>
                <a:gd name="connsiteX10" fmla="*/ 19050 w 147466"/>
                <a:gd name="connsiteY10" fmla="*/ 73771 h 147466"/>
                <a:gd name="connsiteX11" fmla="*/ 19050 w 147466"/>
                <a:gd name="connsiteY11" fmla="*/ 73733 h 147466"/>
                <a:gd name="connsiteX12" fmla="*/ 73704 w 147466"/>
                <a:gd name="connsiteY12" fmla="*/ 19060 h 14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7466" h="147466">
                  <a:moveTo>
                    <a:pt x="73704" y="147466"/>
                  </a:moveTo>
                  <a:cubicBezTo>
                    <a:pt x="114426" y="147482"/>
                    <a:pt x="147450" y="114483"/>
                    <a:pt x="147466" y="73762"/>
                  </a:cubicBezTo>
                  <a:cubicBezTo>
                    <a:pt x="147482" y="33040"/>
                    <a:pt x="114483" y="16"/>
                    <a:pt x="73762" y="0"/>
                  </a:cubicBezTo>
                  <a:cubicBezTo>
                    <a:pt x="33040" y="-16"/>
                    <a:pt x="16" y="32983"/>
                    <a:pt x="0" y="73704"/>
                  </a:cubicBezTo>
                  <a:cubicBezTo>
                    <a:pt x="0" y="73714"/>
                    <a:pt x="0" y="73724"/>
                    <a:pt x="0" y="73733"/>
                  </a:cubicBezTo>
                  <a:cubicBezTo>
                    <a:pt x="-10" y="114444"/>
                    <a:pt x="32984" y="147456"/>
                    <a:pt x="73695" y="147466"/>
                  </a:cubicBezTo>
                  <a:cubicBezTo>
                    <a:pt x="73698" y="147466"/>
                    <a:pt x="73702" y="147466"/>
                    <a:pt x="73704" y="147466"/>
                  </a:cubicBezTo>
                  <a:close/>
                  <a:moveTo>
                    <a:pt x="73704" y="19060"/>
                  </a:moveTo>
                  <a:cubicBezTo>
                    <a:pt x="103905" y="19043"/>
                    <a:pt x="128400" y="43513"/>
                    <a:pt x="128416" y="73714"/>
                  </a:cubicBezTo>
                  <a:cubicBezTo>
                    <a:pt x="128432" y="103915"/>
                    <a:pt x="103963" y="128409"/>
                    <a:pt x="73762" y="128426"/>
                  </a:cubicBezTo>
                  <a:cubicBezTo>
                    <a:pt x="43561" y="128442"/>
                    <a:pt x="19066" y="103972"/>
                    <a:pt x="19050" y="73771"/>
                  </a:cubicBezTo>
                  <a:cubicBezTo>
                    <a:pt x="19050" y="73759"/>
                    <a:pt x="19050" y="73745"/>
                    <a:pt x="19050" y="73733"/>
                  </a:cubicBezTo>
                  <a:cubicBezTo>
                    <a:pt x="19077" y="43556"/>
                    <a:pt x="43527" y="19097"/>
                    <a:pt x="73704" y="19060"/>
                  </a:cubicBezTo>
                  <a:close/>
                </a:path>
              </a:pathLst>
            </a:custGeom>
            <a:solidFill>
              <a:srgbClr val="000000"/>
            </a:solidFill>
            <a:ln w="9525" cap="flat">
              <a:noFill/>
              <a:prstDash val="solid"/>
              <a:miter/>
            </a:ln>
          </p:spPr>
          <p:txBody>
            <a:bodyPr rtlCol="0" anchor="ctr"/>
            <a:lstStyle/>
            <a:p>
              <a:endParaRPr lang="de-DE"/>
            </a:p>
          </p:txBody>
        </p:sp>
        <p:pic>
          <p:nvPicPr>
            <p:cNvPr id="24" name="Graphic 23" descr="Lights On with solid fill">
              <a:extLst>
                <a:ext uri="{FF2B5EF4-FFF2-40B4-BE49-F238E27FC236}">
                  <a16:creationId xmlns:a16="http://schemas.microsoft.com/office/drawing/2014/main" id="{C112E48E-7D73-382A-70FE-5AD4B40A16F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881220" y="2314219"/>
              <a:ext cx="266480" cy="266480"/>
            </a:xfrm>
            <a:prstGeom prst="rect">
              <a:avLst/>
            </a:prstGeom>
          </p:spPr>
        </p:pic>
      </p:grpSp>
      <p:sp>
        <p:nvSpPr>
          <p:cNvPr id="3" name="Freeform 12">
            <a:extLst>
              <a:ext uri="{FF2B5EF4-FFF2-40B4-BE49-F238E27FC236}">
                <a16:creationId xmlns:a16="http://schemas.microsoft.com/office/drawing/2014/main" id="{71D3183C-70C1-3FF5-ECBB-B1FC284FF916}"/>
              </a:ext>
            </a:extLst>
          </p:cNvPr>
          <p:cNvSpPr/>
          <p:nvPr/>
        </p:nvSpPr>
        <p:spPr bwMode="auto">
          <a:xfrm flipH="1">
            <a:off x="9755983" y="1616771"/>
            <a:ext cx="3461720" cy="1949166"/>
          </a:xfrm>
          <a:custGeom>
            <a:avLst/>
            <a:gdLst/>
            <a:ahLst/>
            <a:cxnLst/>
            <a:rect l="l" t="t" r="r" b="b"/>
            <a:pathLst>
              <a:path w="5290744" h="2979022" extrusionOk="0">
                <a:moveTo>
                  <a:pt x="5290744" y="0"/>
                </a:moveTo>
                <a:lnTo>
                  <a:pt x="0" y="0"/>
                </a:lnTo>
                <a:lnTo>
                  <a:pt x="0" y="2979022"/>
                </a:lnTo>
                <a:lnTo>
                  <a:pt x="5290744" y="2979022"/>
                </a:lnTo>
                <a:lnTo>
                  <a:pt x="5290744" y="0"/>
                </a:lnTo>
                <a:close/>
              </a:path>
            </a:pathLst>
          </a:custGeom>
          <a:blipFill>
            <a:blip r:embed="rId5"/>
            <a:stretch/>
          </a:blipFill>
        </p:spPr>
        <p:txBody>
          <a:bodyPr/>
          <a:lstStyle/>
          <a:p>
            <a:pPr>
              <a:defRPr/>
            </a:pPr>
            <a:endParaRPr lang="de-DE"/>
          </a:p>
        </p:txBody>
      </p:sp>
    </p:spTree>
    <p:extLst>
      <p:ext uri="{BB962C8B-B14F-4D97-AF65-F5344CB8AC3E}">
        <p14:creationId xmlns:p14="http://schemas.microsoft.com/office/powerpoint/2010/main" val="1502843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TextBox 2">
            <a:extLst>
              <a:ext uri="{FF2B5EF4-FFF2-40B4-BE49-F238E27FC236}">
                <a16:creationId xmlns:a16="http://schemas.microsoft.com/office/drawing/2014/main" id="{DC20215B-6FC8-969D-C905-2A72F5465ED1}"/>
              </a:ext>
            </a:extLst>
          </p:cNvPr>
          <p:cNvSpPr txBox="1"/>
          <p:nvPr/>
        </p:nvSpPr>
        <p:spPr bwMode="auto">
          <a:xfrm>
            <a:off x="0" y="717989"/>
            <a:ext cx="14211300" cy="2343462"/>
          </a:xfrm>
          <a:prstGeom prst="rect">
            <a:avLst/>
          </a:prstGeom>
        </p:spPr>
        <p:txBody>
          <a:bodyPr wrap="square" lIns="0" tIns="0" rIns="0" bIns="0" rtlCol="0" anchor="t">
            <a:spAutoFit/>
          </a:bodyPr>
          <a:lstStyle/>
          <a:p>
            <a:pPr algn="ctr">
              <a:lnSpc>
                <a:spcPts val="7372"/>
              </a:lnSpc>
              <a:defRPr/>
            </a:pPr>
            <a:r>
              <a:rPr lang="de-DE" sz="7500" dirty="0">
                <a:solidFill>
                  <a:srgbClr val="09592B"/>
                </a:solidFill>
                <a:latin typeface="Calibri" panose="020F0502020204030204" pitchFamily="34" charset="0"/>
                <a:cs typeface="Calibri" panose="020F0502020204030204" pitchFamily="34" charset="0"/>
              </a:rPr>
              <a:t>DAS LEBEN EINES</a:t>
            </a:r>
          </a:p>
          <a:p>
            <a:pPr algn="ctr">
              <a:lnSpc>
                <a:spcPts val="7372"/>
              </a:lnSpc>
              <a:defRPr/>
            </a:pPr>
            <a:r>
              <a:rPr lang="de-DE" sz="7500" dirty="0">
                <a:solidFill>
                  <a:srgbClr val="09592B"/>
                </a:solidFill>
                <a:latin typeface="Calibri" panose="020F0502020204030204" pitchFamily="34" charset="0"/>
                <a:cs typeface="Calibri" panose="020F0502020204030204" pitchFamily="34" charset="0"/>
              </a:rPr>
              <a:t> SMARTPHONES</a:t>
            </a:r>
            <a:endParaRPr sz="7500" dirty="0">
              <a:latin typeface="Calibri" panose="020F0502020204030204" pitchFamily="34" charset="0"/>
              <a:cs typeface="Calibri" panose="020F0502020204030204" pitchFamily="34" charset="0"/>
            </a:endParaRPr>
          </a:p>
          <a:p>
            <a:pPr algn="ctr">
              <a:lnSpc>
                <a:spcPts val="3410"/>
              </a:lnSpc>
              <a:defRPr/>
            </a:pPr>
            <a:r>
              <a:rPr lang="en-US" sz="3500" dirty="0">
                <a:solidFill>
                  <a:srgbClr val="09592B"/>
                </a:solidFill>
                <a:latin typeface="Calibri" panose="020F0502020204030204" pitchFamily="34" charset="0"/>
                <a:cs typeface="Calibri" panose="020F0502020204030204" pitchFamily="34" charset="0"/>
              </a:rPr>
              <a:t>IDEENSAMMLUNG</a:t>
            </a:r>
            <a:endParaRPr dirty="0">
              <a:latin typeface="Calibri" panose="020F0502020204030204" pitchFamily="34" charset="0"/>
              <a:cs typeface="Calibri" panose="020F0502020204030204" pitchFamily="34" charset="0"/>
            </a:endParaRPr>
          </a:p>
        </p:txBody>
      </p:sp>
      <p:grpSp>
        <p:nvGrpSpPr>
          <p:cNvPr id="44" name="Group 43">
            <a:extLst>
              <a:ext uri="{FF2B5EF4-FFF2-40B4-BE49-F238E27FC236}">
                <a16:creationId xmlns:a16="http://schemas.microsoft.com/office/drawing/2014/main" id="{1AAA11EA-4D9A-B791-F559-46725F121616}"/>
              </a:ext>
            </a:extLst>
          </p:cNvPr>
          <p:cNvGrpSpPr/>
          <p:nvPr/>
        </p:nvGrpSpPr>
        <p:grpSpPr>
          <a:xfrm>
            <a:off x="934243" y="16190109"/>
            <a:ext cx="12359517" cy="1634341"/>
            <a:chOff x="933450" y="16190109"/>
            <a:chExt cx="12359517" cy="1634341"/>
          </a:xfrm>
        </p:grpSpPr>
        <p:sp>
          <p:nvSpPr>
            <p:cNvPr id="11" name="TextBox 10">
              <a:extLst>
                <a:ext uri="{FF2B5EF4-FFF2-40B4-BE49-F238E27FC236}">
                  <a16:creationId xmlns:a16="http://schemas.microsoft.com/office/drawing/2014/main" id="{9F5C14D1-84D6-BAF7-9892-FE04E6C51DCD}"/>
                </a:ext>
              </a:extLst>
            </p:cNvPr>
            <p:cNvSpPr txBox="1"/>
            <p:nvPr/>
          </p:nvSpPr>
          <p:spPr bwMode="auto">
            <a:xfrm>
              <a:off x="933450" y="16190109"/>
              <a:ext cx="5928674" cy="523220"/>
            </a:xfrm>
            <a:prstGeom prst="rect">
              <a:avLst/>
            </a:prstGeom>
            <a:noFill/>
          </p:spPr>
          <p:txBody>
            <a:bodyPr wrap="none" rtlCol="0">
              <a:spAutoFit/>
            </a:bodyPr>
            <a:lstStyle/>
            <a:p>
              <a:r>
                <a:rPr lang="de-DE" sz="2800" dirty="0">
                  <a:latin typeface="Calibri" panose="020F0502020204030204" pitchFamily="34" charset="0"/>
                  <a:cs typeface="Calibri" panose="020F0502020204030204" pitchFamily="34" charset="0"/>
                </a:rPr>
                <a:t>Entsorgung / Wiedereinkauf / Recycling</a:t>
              </a:r>
            </a:p>
          </p:txBody>
        </p:sp>
        <p:grpSp>
          <p:nvGrpSpPr>
            <p:cNvPr id="28" name="Group 27">
              <a:extLst>
                <a:ext uri="{FF2B5EF4-FFF2-40B4-BE49-F238E27FC236}">
                  <a16:creationId xmlns:a16="http://schemas.microsoft.com/office/drawing/2014/main" id="{8A010703-A1D2-1F22-F792-3E072D547404}"/>
                </a:ext>
              </a:extLst>
            </p:cNvPr>
            <p:cNvGrpSpPr/>
            <p:nvPr/>
          </p:nvGrpSpPr>
          <p:grpSpPr>
            <a:xfrm>
              <a:off x="933450" y="16675862"/>
              <a:ext cx="12359517" cy="1148588"/>
              <a:chOff x="933450" y="14847062"/>
              <a:chExt cx="12359517" cy="1148588"/>
            </a:xfrm>
          </p:grpSpPr>
          <p:sp>
            <p:nvSpPr>
              <p:cNvPr id="2" name="Rectangle: Rounded Corners 1">
                <a:extLst>
                  <a:ext uri="{FF2B5EF4-FFF2-40B4-BE49-F238E27FC236}">
                    <a16:creationId xmlns:a16="http://schemas.microsoft.com/office/drawing/2014/main" id="{91A70789-7B94-51C3-790D-A7526F4ADFC6}"/>
                  </a:ext>
                </a:extLst>
              </p:cNvPr>
              <p:cNvSpPr/>
              <p:nvPr/>
            </p:nvSpPr>
            <p:spPr>
              <a:xfrm>
                <a:off x="1100967" y="15005050"/>
                <a:ext cx="12192000" cy="990600"/>
              </a:xfrm>
              <a:prstGeom prst="roundRect">
                <a:avLst>
                  <a:gd name="adj" fmla="val 27117"/>
                </a:avLst>
              </a:prstGeom>
              <a:solidFill>
                <a:srgbClr val="FF914D"/>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tangle: Rounded Corners 11">
                <a:extLst>
                  <a:ext uri="{FF2B5EF4-FFF2-40B4-BE49-F238E27FC236}">
                    <a16:creationId xmlns:a16="http://schemas.microsoft.com/office/drawing/2014/main" id="{15A012B0-5628-0946-C2D6-A342EB9E9F56}"/>
                  </a:ext>
                </a:extLst>
              </p:cNvPr>
              <p:cNvSpPr/>
              <p:nvPr/>
            </p:nvSpPr>
            <p:spPr bwMode="auto">
              <a:xfrm>
                <a:off x="933450" y="14847062"/>
                <a:ext cx="12192000" cy="990600"/>
              </a:xfrm>
              <a:prstGeom prst="roundRect">
                <a:avLst>
                  <a:gd name="adj" fmla="val 27117"/>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latin typeface="Calibri" panose="020F0502020204030204" pitchFamily="34" charset="0"/>
                    <a:cs typeface="Calibri" panose="020F0502020204030204" pitchFamily="34" charset="0"/>
                  </a:rPr>
                  <a:t>Es gibt viele verschiedene Möglichkeiten ein altes Smartphone loszuwerden. Beispielsweise könntest du es an jemand anderen verkaufen oder weitergeben. Ebenso ist es möglich alte Smartphones zu entsorgen, indem man es ins Recycling gibt.</a:t>
                </a:r>
              </a:p>
            </p:txBody>
          </p:sp>
        </p:grpSp>
      </p:grpSp>
      <p:grpSp>
        <p:nvGrpSpPr>
          <p:cNvPr id="40" name="Group 39">
            <a:extLst>
              <a:ext uri="{FF2B5EF4-FFF2-40B4-BE49-F238E27FC236}">
                <a16:creationId xmlns:a16="http://schemas.microsoft.com/office/drawing/2014/main" id="{3A1BB0BF-B53E-1164-1FEE-9BDE5A2EB14A}"/>
              </a:ext>
            </a:extLst>
          </p:cNvPr>
          <p:cNvGrpSpPr/>
          <p:nvPr/>
        </p:nvGrpSpPr>
        <p:grpSpPr>
          <a:xfrm>
            <a:off x="933472" y="13962408"/>
            <a:ext cx="12361059" cy="1641415"/>
            <a:chOff x="931908" y="13955057"/>
            <a:chExt cx="12361059" cy="1641415"/>
          </a:xfrm>
        </p:grpSpPr>
        <p:sp>
          <p:nvSpPr>
            <p:cNvPr id="10" name="TextBox 9">
              <a:extLst>
                <a:ext uri="{FF2B5EF4-FFF2-40B4-BE49-F238E27FC236}">
                  <a16:creationId xmlns:a16="http://schemas.microsoft.com/office/drawing/2014/main" id="{54AE67FD-6789-0EBF-8FDF-8D557396779C}"/>
                </a:ext>
              </a:extLst>
            </p:cNvPr>
            <p:cNvSpPr txBox="1"/>
            <p:nvPr/>
          </p:nvSpPr>
          <p:spPr bwMode="auto">
            <a:xfrm>
              <a:off x="931908" y="13955057"/>
              <a:ext cx="1412438" cy="523220"/>
            </a:xfrm>
            <a:prstGeom prst="rect">
              <a:avLst/>
            </a:prstGeom>
            <a:noFill/>
          </p:spPr>
          <p:txBody>
            <a:bodyPr wrap="none" rtlCol="0">
              <a:spAutoFit/>
            </a:bodyPr>
            <a:lstStyle/>
            <a:p>
              <a:r>
                <a:rPr lang="de-DE" sz="2800" dirty="0">
                  <a:latin typeface="Calibri" panose="020F0502020204030204" pitchFamily="34" charset="0"/>
                  <a:cs typeface="Calibri" panose="020F0502020204030204" pitchFamily="34" charset="0"/>
                </a:rPr>
                <a:t>Nutzung</a:t>
              </a:r>
            </a:p>
          </p:txBody>
        </p:sp>
        <p:grpSp>
          <p:nvGrpSpPr>
            <p:cNvPr id="29" name="Group 28">
              <a:extLst>
                <a:ext uri="{FF2B5EF4-FFF2-40B4-BE49-F238E27FC236}">
                  <a16:creationId xmlns:a16="http://schemas.microsoft.com/office/drawing/2014/main" id="{DC8B38A5-AAB5-E0F0-8B75-0B23F0DB0C0C}"/>
                </a:ext>
              </a:extLst>
            </p:cNvPr>
            <p:cNvGrpSpPr/>
            <p:nvPr/>
          </p:nvGrpSpPr>
          <p:grpSpPr>
            <a:xfrm>
              <a:off x="933450" y="14459543"/>
              <a:ext cx="12359517" cy="1136929"/>
              <a:chOff x="933450" y="12797404"/>
              <a:chExt cx="12359517" cy="1136929"/>
            </a:xfrm>
          </p:grpSpPr>
          <p:sp>
            <p:nvSpPr>
              <p:cNvPr id="13" name="Rectangle: Rounded Corners 12">
                <a:extLst>
                  <a:ext uri="{FF2B5EF4-FFF2-40B4-BE49-F238E27FC236}">
                    <a16:creationId xmlns:a16="http://schemas.microsoft.com/office/drawing/2014/main" id="{48C06831-B482-151B-93A8-6CA61E2B3449}"/>
                  </a:ext>
                </a:extLst>
              </p:cNvPr>
              <p:cNvSpPr/>
              <p:nvPr/>
            </p:nvSpPr>
            <p:spPr bwMode="auto">
              <a:xfrm>
                <a:off x="1100967" y="12943733"/>
                <a:ext cx="12192000" cy="990600"/>
              </a:xfrm>
              <a:prstGeom prst="roundRect">
                <a:avLst>
                  <a:gd name="adj" fmla="val 27117"/>
                </a:avLst>
              </a:prstGeom>
              <a:solidFill>
                <a:srgbClr val="FFDE58"/>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tangle: Rounded Corners 13">
                <a:extLst>
                  <a:ext uri="{FF2B5EF4-FFF2-40B4-BE49-F238E27FC236}">
                    <a16:creationId xmlns:a16="http://schemas.microsoft.com/office/drawing/2014/main" id="{899DA60B-DCE4-0D58-E9E6-9CE623118A56}"/>
                  </a:ext>
                </a:extLst>
              </p:cNvPr>
              <p:cNvSpPr/>
              <p:nvPr/>
            </p:nvSpPr>
            <p:spPr bwMode="auto">
              <a:xfrm>
                <a:off x="933450" y="12797404"/>
                <a:ext cx="12192000" cy="990600"/>
              </a:xfrm>
              <a:prstGeom prst="roundRect">
                <a:avLst>
                  <a:gd name="adj" fmla="val 27117"/>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latin typeface="Calibri" panose="020F0502020204030204" pitchFamily="34" charset="0"/>
                    <a:cs typeface="Calibri" panose="020F0502020204030204" pitchFamily="34" charset="0"/>
                  </a:rPr>
                  <a:t>Das Smartphone ist in unserem Alltag allgegenwärtig. Beispiele das Smartphone zu nutzen sind: Streaming von Videos und Filmen, Navigation, Fotografie und Videografie, Recherche, Kommunikation, … . Für viele der Nutzungsmöglichkeiten wird das Internet benötigt.</a:t>
                </a:r>
              </a:p>
            </p:txBody>
          </p:sp>
        </p:grpSp>
      </p:grpSp>
      <p:grpSp>
        <p:nvGrpSpPr>
          <p:cNvPr id="41" name="Group 40">
            <a:extLst>
              <a:ext uri="{FF2B5EF4-FFF2-40B4-BE49-F238E27FC236}">
                <a16:creationId xmlns:a16="http://schemas.microsoft.com/office/drawing/2014/main" id="{A3200C6A-EB31-B161-4B0D-5BBA934D60EC}"/>
              </a:ext>
            </a:extLst>
          </p:cNvPr>
          <p:cNvGrpSpPr/>
          <p:nvPr/>
        </p:nvGrpSpPr>
        <p:grpSpPr>
          <a:xfrm>
            <a:off x="931908" y="11741532"/>
            <a:ext cx="12364187" cy="1634590"/>
            <a:chOff x="931908" y="11745561"/>
            <a:chExt cx="12364187" cy="1634590"/>
          </a:xfrm>
        </p:grpSpPr>
        <p:sp>
          <p:nvSpPr>
            <p:cNvPr id="9" name="TextBox 8">
              <a:extLst>
                <a:ext uri="{FF2B5EF4-FFF2-40B4-BE49-F238E27FC236}">
                  <a16:creationId xmlns:a16="http://schemas.microsoft.com/office/drawing/2014/main" id="{65348D1C-3434-2AAE-ABE9-2DCA6C8C6370}"/>
                </a:ext>
              </a:extLst>
            </p:cNvPr>
            <p:cNvSpPr txBox="1"/>
            <p:nvPr/>
          </p:nvSpPr>
          <p:spPr bwMode="auto">
            <a:xfrm>
              <a:off x="931908" y="11745561"/>
              <a:ext cx="1847365" cy="523220"/>
            </a:xfrm>
            <a:prstGeom prst="rect">
              <a:avLst/>
            </a:prstGeom>
            <a:noFill/>
          </p:spPr>
          <p:txBody>
            <a:bodyPr wrap="none" rtlCol="0">
              <a:spAutoFit/>
            </a:bodyPr>
            <a:lstStyle/>
            <a:p>
              <a:r>
                <a:rPr lang="de-DE" sz="2800" dirty="0">
                  <a:latin typeface="Calibri" panose="020F0502020204030204" pitchFamily="34" charset="0"/>
                  <a:cs typeface="Calibri" panose="020F0502020204030204" pitchFamily="34" charset="0"/>
                </a:rPr>
                <a:t>Herstellung</a:t>
              </a:r>
              <a:endParaRPr lang="de-DE" sz="2400" dirty="0">
                <a:latin typeface="Calibri" panose="020F0502020204030204" pitchFamily="34" charset="0"/>
                <a:cs typeface="Calibri" panose="020F0502020204030204" pitchFamily="34" charset="0"/>
              </a:endParaRPr>
            </a:p>
          </p:txBody>
        </p:sp>
        <p:grpSp>
          <p:nvGrpSpPr>
            <p:cNvPr id="37" name="Group 36">
              <a:extLst>
                <a:ext uri="{FF2B5EF4-FFF2-40B4-BE49-F238E27FC236}">
                  <a16:creationId xmlns:a16="http://schemas.microsoft.com/office/drawing/2014/main" id="{F28533F8-09B0-4FFA-A6A6-B8C5D1279293}"/>
                </a:ext>
              </a:extLst>
            </p:cNvPr>
            <p:cNvGrpSpPr/>
            <p:nvPr/>
          </p:nvGrpSpPr>
          <p:grpSpPr>
            <a:xfrm>
              <a:off x="933450" y="12237151"/>
              <a:ext cx="12362645" cy="1143000"/>
              <a:chOff x="933450" y="10737850"/>
              <a:chExt cx="12362645" cy="1143000"/>
            </a:xfrm>
          </p:grpSpPr>
          <p:sp>
            <p:nvSpPr>
              <p:cNvPr id="15" name="Rectangle: Rounded Corners 14">
                <a:extLst>
                  <a:ext uri="{FF2B5EF4-FFF2-40B4-BE49-F238E27FC236}">
                    <a16:creationId xmlns:a16="http://schemas.microsoft.com/office/drawing/2014/main" id="{7D81C79C-6E18-6FD7-5189-CFBBBB4CE309}"/>
                  </a:ext>
                </a:extLst>
              </p:cNvPr>
              <p:cNvSpPr/>
              <p:nvPr/>
            </p:nvSpPr>
            <p:spPr bwMode="auto">
              <a:xfrm>
                <a:off x="1104095" y="10890250"/>
                <a:ext cx="12192000" cy="990600"/>
              </a:xfrm>
              <a:prstGeom prst="roundRect">
                <a:avLst>
                  <a:gd name="adj" fmla="val 27117"/>
                </a:avLst>
              </a:prstGeom>
              <a:solidFill>
                <a:srgbClr val="00BE62"/>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tangle: Rounded Corners 15">
                <a:extLst>
                  <a:ext uri="{FF2B5EF4-FFF2-40B4-BE49-F238E27FC236}">
                    <a16:creationId xmlns:a16="http://schemas.microsoft.com/office/drawing/2014/main" id="{3C18F744-6DBA-3298-35F5-79451F36D5FA}"/>
                  </a:ext>
                </a:extLst>
              </p:cNvPr>
              <p:cNvSpPr/>
              <p:nvPr/>
            </p:nvSpPr>
            <p:spPr bwMode="auto">
              <a:xfrm>
                <a:off x="933450" y="10737850"/>
                <a:ext cx="12192000" cy="990600"/>
              </a:xfrm>
              <a:prstGeom prst="roundRect">
                <a:avLst>
                  <a:gd name="adj" fmla="val 27117"/>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latin typeface="Calibri" panose="020F0502020204030204" pitchFamily="34" charset="0"/>
                    <a:cs typeface="Calibri" panose="020F0502020204030204" pitchFamily="34" charset="0"/>
                  </a:rPr>
                  <a:t>Für die Herstellung von Smartphones werden viele Ressourcen und Energie benötigt. Auch der Transport der Rohstoffe zu den Produktionsstandorten und der produzierten Smartphones zu ihren Verkaufsstandorten vergrößert den Ausstoß von Treibhausgasen.</a:t>
                </a:r>
              </a:p>
            </p:txBody>
          </p:sp>
        </p:grpSp>
      </p:grpSp>
      <p:grpSp>
        <p:nvGrpSpPr>
          <p:cNvPr id="42" name="Group 41">
            <a:extLst>
              <a:ext uri="{FF2B5EF4-FFF2-40B4-BE49-F238E27FC236}">
                <a16:creationId xmlns:a16="http://schemas.microsoft.com/office/drawing/2014/main" id="{3FD31067-A95C-7A02-3985-DE21CA3F4BEB}"/>
              </a:ext>
            </a:extLst>
          </p:cNvPr>
          <p:cNvGrpSpPr/>
          <p:nvPr/>
        </p:nvGrpSpPr>
        <p:grpSpPr>
          <a:xfrm>
            <a:off x="934917" y="9525570"/>
            <a:ext cx="12358168" cy="1629676"/>
            <a:chOff x="931908" y="9528083"/>
            <a:chExt cx="12358168" cy="1629676"/>
          </a:xfrm>
        </p:grpSpPr>
        <p:sp>
          <p:nvSpPr>
            <p:cNvPr id="8" name="TextBox 7">
              <a:extLst>
                <a:ext uri="{FF2B5EF4-FFF2-40B4-BE49-F238E27FC236}">
                  <a16:creationId xmlns:a16="http://schemas.microsoft.com/office/drawing/2014/main" id="{14E923F1-0FDE-003D-90FE-6BD6EE2222A7}"/>
                </a:ext>
              </a:extLst>
            </p:cNvPr>
            <p:cNvSpPr txBox="1"/>
            <p:nvPr/>
          </p:nvSpPr>
          <p:spPr bwMode="auto">
            <a:xfrm>
              <a:off x="931908" y="9528083"/>
              <a:ext cx="1577548" cy="523220"/>
            </a:xfrm>
            <a:prstGeom prst="rect">
              <a:avLst/>
            </a:prstGeom>
            <a:noFill/>
          </p:spPr>
          <p:txBody>
            <a:bodyPr wrap="none" rtlCol="0">
              <a:spAutoFit/>
            </a:bodyPr>
            <a:lstStyle/>
            <a:p>
              <a:r>
                <a:rPr lang="de-DE" sz="2800" dirty="0">
                  <a:latin typeface="Calibri" panose="020F0502020204030204" pitchFamily="34" charset="0"/>
                  <a:cs typeface="Calibri" panose="020F0502020204030204" pitchFamily="34" charset="0"/>
                </a:rPr>
                <a:t>Rohstoffe</a:t>
              </a:r>
              <a:endParaRPr lang="de-DE" sz="3200" dirty="0">
                <a:latin typeface="Calibri" panose="020F0502020204030204" pitchFamily="34" charset="0"/>
                <a:cs typeface="Calibri" panose="020F0502020204030204" pitchFamily="34" charset="0"/>
              </a:endParaRPr>
            </a:p>
          </p:txBody>
        </p:sp>
        <p:grpSp>
          <p:nvGrpSpPr>
            <p:cNvPr id="38" name="Group 37">
              <a:extLst>
                <a:ext uri="{FF2B5EF4-FFF2-40B4-BE49-F238E27FC236}">
                  <a16:creationId xmlns:a16="http://schemas.microsoft.com/office/drawing/2014/main" id="{5C184E09-FC52-75E0-FB9E-9494E80F3943}"/>
                </a:ext>
              </a:extLst>
            </p:cNvPr>
            <p:cNvGrpSpPr/>
            <p:nvPr/>
          </p:nvGrpSpPr>
          <p:grpSpPr>
            <a:xfrm>
              <a:off x="933450" y="10018676"/>
              <a:ext cx="12356626" cy="1139083"/>
              <a:chOff x="933450" y="8680450"/>
              <a:chExt cx="12356626" cy="1139083"/>
            </a:xfrm>
          </p:grpSpPr>
          <p:sp>
            <p:nvSpPr>
              <p:cNvPr id="17" name="Rectangle: Rounded Corners 16">
                <a:extLst>
                  <a:ext uri="{FF2B5EF4-FFF2-40B4-BE49-F238E27FC236}">
                    <a16:creationId xmlns:a16="http://schemas.microsoft.com/office/drawing/2014/main" id="{6444FA55-1F5D-5FB3-D62C-00DDC9277E4C}"/>
                  </a:ext>
                </a:extLst>
              </p:cNvPr>
              <p:cNvSpPr/>
              <p:nvPr/>
            </p:nvSpPr>
            <p:spPr bwMode="auto">
              <a:xfrm>
                <a:off x="1098076" y="8828933"/>
                <a:ext cx="12192000" cy="990600"/>
              </a:xfrm>
              <a:prstGeom prst="roundRect">
                <a:avLst>
                  <a:gd name="adj" fmla="val 27117"/>
                </a:avLst>
              </a:prstGeom>
              <a:solidFill>
                <a:srgbClr val="5D17EB"/>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tangle: Rounded Corners 17">
                <a:extLst>
                  <a:ext uri="{FF2B5EF4-FFF2-40B4-BE49-F238E27FC236}">
                    <a16:creationId xmlns:a16="http://schemas.microsoft.com/office/drawing/2014/main" id="{00E46465-D4D3-DF0D-6135-5A5A6B8E22F4}"/>
                  </a:ext>
                </a:extLst>
              </p:cNvPr>
              <p:cNvSpPr/>
              <p:nvPr/>
            </p:nvSpPr>
            <p:spPr bwMode="auto">
              <a:xfrm>
                <a:off x="933450" y="8680450"/>
                <a:ext cx="12192000" cy="990600"/>
              </a:xfrm>
              <a:prstGeom prst="roundRect">
                <a:avLst>
                  <a:gd name="adj" fmla="val 27117"/>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latin typeface="Calibri" panose="020F0502020204030204" pitchFamily="34" charset="0"/>
                    <a:cs typeface="Calibri" panose="020F0502020204030204" pitchFamily="34" charset="0"/>
                  </a:rPr>
                  <a:t>Die Rohstoffe eines Smartphones stammen aus vielen verschiedenen Ländern der Welt. Ohne die sogenannten „Konfliktmineralien“ (die oft aus Afrika kommen) würde ein Smartphone nicht funktionieren. Diese Konfliktmineralien werden oft unter schlimmen und schlechten Bedingungen gewonnen.</a:t>
                </a:r>
              </a:p>
            </p:txBody>
          </p:sp>
        </p:grpSp>
      </p:grpSp>
      <p:grpSp>
        <p:nvGrpSpPr>
          <p:cNvPr id="43" name="Group 42">
            <a:extLst>
              <a:ext uri="{FF2B5EF4-FFF2-40B4-BE49-F238E27FC236}">
                <a16:creationId xmlns:a16="http://schemas.microsoft.com/office/drawing/2014/main" id="{E088E035-A019-FE8A-AE45-2BA7EFEF8E09}"/>
              </a:ext>
            </a:extLst>
          </p:cNvPr>
          <p:cNvGrpSpPr/>
          <p:nvPr/>
        </p:nvGrpSpPr>
        <p:grpSpPr>
          <a:xfrm>
            <a:off x="933472" y="7284664"/>
            <a:ext cx="12361059" cy="1654620"/>
            <a:chOff x="931908" y="7284664"/>
            <a:chExt cx="12361059" cy="1654620"/>
          </a:xfrm>
        </p:grpSpPr>
        <p:sp>
          <p:nvSpPr>
            <p:cNvPr id="7" name="TextBox 6">
              <a:extLst>
                <a:ext uri="{FF2B5EF4-FFF2-40B4-BE49-F238E27FC236}">
                  <a16:creationId xmlns:a16="http://schemas.microsoft.com/office/drawing/2014/main" id="{E07EA848-D504-3D12-13C0-DCDF6C79598A}"/>
                </a:ext>
              </a:extLst>
            </p:cNvPr>
            <p:cNvSpPr txBox="1"/>
            <p:nvPr/>
          </p:nvSpPr>
          <p:spPr>
            <a:xfrm>
              <a:off x="931908" y="7284664"/>
              <a:ext cx="4176143" cy="523220"/>
            </a:xfrm>
            <a:prstGeom prst="rect">
              <a:avLst/>
            </a:prstGeom>
            <a:noFill/>
          </p:spPr>
          <p:txBody>
            <a:bodyPr wrap="none" rtlCol="0">
              <a:spAutoFit/>
            </a:bodyPr>
            <a:lstStyle/>
            <a:p>
              <a:r>
                <a:rPr lang="de-DE" sz="2800" dirty="0">
                  <a:latin typeface="Calibri" panose="020F0502020204030204" pitchFamily="34" charset="0"/>
                  <a:cs typeface="Calibri" panose="020F0502020204030204" pitchFamily="34" charset="0"/>
                </a:rPr>
                <a:t>Forschung und Entwicklung</a:t>
              </a:r>
            </a:p>
          </p:txBody>
        </p:sp>
        <p:grpSp>
          <p:nvGrpSpPr>
            <p:cNvPr id="39" name="Group 38">
              <a:extLst>
                <a:ext uri="{FF2B5EF4-FFF2-40B4-BE49-F238E27FC236}">
                  <a16:creationId xmlns:a16="http://schemas.microsoft.com/office/drawing/2014/main" id="{D84A6C3F-8F75-349C-236E-966DD885E9C7}"/>
                </a:ext>
              </a:extLst>
            </p:cNvPr>
            <p:cNvGrpSpPr/>
            <p:nvPr/>
          </p:nvGrpSpPr>
          <p:grpSpPr>
            <a:xfrm>
              <a:off x="933450" y="7776161"/>
              <a:ext cx="12359517" cy="1163123"/>
              <a:chOff x="933450" y="6634172"/>
              <a:chExt cx="12359517" cy="1163123"/>
            </a:xfrm>
          </p:grpSpPr>
          <p:sp>
            <p:nvSpPr>
              <p:cNvPr id="19" name="Rectangle: Rounded Corners 18">
                <a:extLst>
                  <a:ext uri="{FF2B5EF4-FFF2-40B4-BE49-F238E27FC236}">
                    <a16:creationId xmlns:a16="http://schemas.microsoft.com/office/drawing/2014/main" id="{AC0E53AF-EFB5-8D4F-26FB-4B54B78F0961}"/>
                  </a:ext>
                </a:extLst>
              </p:cNvPr>
              <p:cNvSpPr/>
              <p:nvPr/>
            </p:nvSpPr>
            <p:spPr bwMode="auto">
              <a:xfrm>
                <a:off x="1100967" y="6806695"/>
                <a:ext cx="12192000" cy="990600"/>
              </a:xfrm>
              <a:prstGeom prst="roundRect">
                <a:avLst>
                  <a:gd name="adj" fmla="val 27117"/>
                </a:avLst>
              </a:prstGeom>
              <a:solidFill>
                <a:srgbClr val="FF313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tangle: Rounded Corners 19">
                <a:extLst>
                  <a:ext uri="{FF2B5EF4-FFF2-40B4-BE49-F238E27FC236}">
                    <a16:creationId xmlns:a16="http://schemas.microsoft.com/office/drawing/2014/main" id="{3938B37E-9FBF-0310-01F5-CD564632CA56}"/>
                  </a:ext>
                </a:extLst>
              </p:cNvPr>
              <p:cNvSpPr/>
              <p:nvPr/>
            </p:nvSpPr>
            <p:spPr bwMode="auto">
              <a:xfrm>
                <a:off x="933450" y="6634172"/>
                <a:ext cx="12192000" cy="990600"/>
              </a:xfrm>
              <a:prstGeom prst="roundRect">
                <a:avLst>
                  <a:gd name="adj" fmla="val 27117"/>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latin typeface="Calibri" panose="020F0502020204030204" pitchFamily="34" charset="0"/>
                    <a:cs typeface="Calibri" panose="020F0502020204030204" pitchFamily="34" charset="0"/>
                  </a:rPr>
                  <a:t>Die Entwicklung eines Smartphones dauert im Durchschnitt 6-9 Monate. Viele Smartphones werden in Asien oder den USA entwickelt.</a:t>
                </a:r>
              </a:p>
            </p:txBody>
          </p:sp>
        </p:grpSp>
      </p:grpSp>
      <p:sp>
        <p:nvSpPr>
          <p:cNvPr id="23" name="Freeform 12">
            <a:extLst>
              <a:ext uri="{FF2B5EF4-FFF2-40B4-BE49-F238E27FC236}">
                <a16:creationId xmlns:a16="http://schemas.microsoft.com/office/drawing/2014/main" id="{853D24E2-F80B-EA39-0E3C-1C0CF2199F48}"/>
              </a:ext>
            </a:extLst>
          </p:cNvPr>
          <p:cNvSpPr/>
          <p:nvPr/>
        </p:nvSpPr>
        <p:spPr bwMode="auto">
          <a:xfrm flipH="1">
            <a:off x="9755983" y="1616771"/>
            <a:ext cx="3461720" cy="1949166"/>
          </a:xfrm>
          <a:custGeom>
            <a:avLst/>
            <a:gdLst/>
            <a:ahLst/>
            <a:cxnLst/>
            <a:rect l="l" t="t" r="r" b="b"/>
            <a:pathLst>
              <a:path w="5290744" h="2979022" extrusionOk="0">
                <a:moveTo>
                  <a:pt x="5290744" y="0"/>
                </a:moveTo>
                <a:lnTo>
                  <a:pt x="0" y="0"/>
                </a:lnTo>
                <a:lnTo>
                  <a:pt x="0" y="2979022"/>
                </a:lnTo>
                <a:lnTo>
                  <a:pt x="5290744" y="2979022"/>
                </a:lnTo>
                <a:lnTo>
                  <a:pt x="5290744" y="0"/>
                </a:lnTo>
                <a:close/>
              </a:path>
            </a:pathLst>
          </a:custGeom>
          <a:blipFill>
            <a:blip r:embed="rId3"/>
            <a:stretch/>
          </a:blipFill>
        </p:spPr>
        <p:txBody>
          <a:bodyPr/>
          <a:lstStyle/>
          <a:p>
            <a:pPr>
              <a:defRPr/>
            </a:pPr>
            <a:endParaRPr lang="de-DE"/>
          </a:p>
        </p:txBody>
      </p:sp>
      <p:grpSp>
        <p:nvGrpSpPr>
          <p:cNvPr id="36" name="Group 35">
            <a:extLst>
              <a:ext uri="{FF2B5EF4-FFF2-40B4-BE49-F238E27FC236}">
                <a16:creationId xmlns:a16="http://schemas.microsoft.com/office/drawing/2014/main" id="{178CF3D0-6488-3FF1-6DB2-B27B34400FDE}"/>
              </a:ext>
            </a:extLst>
          </p:cNvPr>
          <p:cNvGrpSpPr/>
          <p:nvPr/>
        </p:nvGrpSpPr>
        <p:grpSpPr>
          <a:xfrm>
            <a:off x="1085850" y="1794921"/>
            <a:ext cx="1445686" cy="1246729"/>
            <a:chOff x="8662034" y="2314219"/>
            <a:chExt cx="704850" cy="607848"/>
          </a:xfrm>
        </p:grpSpPr>
        <p:sp>
          <p:nvSpPr>
            <p:cNvPr id="30" name="Freeform: Shape 29">
              <a:extLst>
                <a:ext uri="{FF2B5EF4-FFF2-40B4-BE49-F238E27FC236}">
                  <a16:creationId xmlns:a16="http://schemas.microsoft.com/office/drawing/2014/main" id="{86648C77-CCEE-3B15-DDC8-50E2D0DC40C4}"/>
                </a:ext>
              </a:extLst>
            </p:cNvPr>
            <p:cNvSpPr/>
            <p:nvPr/>
          </p:nvSpPr>
          <p:spPr>
            <a:xfrm>
              <a:off x="8740730" y="2562061"/>
              <a:ext cx="147466" cy="147466"/>
            </a:xfrm>
            <a:custGeom>
              <a:avLst/>
              <a:gdLst>
                <a:gd name="connsiteX0" fmla="*/ 73704 w 147466"/>
                <a:gd name="connsiteY0" fmla="*/ 147466 h 147466"/>
                <a:gd name="connsiteX1" fmla="*/ 147466 w 147466"/>
                <a:gd name="connsiteY1" fmla="*/ 73762 h 147466"/>
                <a:gd name="connsiteX2" fmla="*/ 73762 w 147466"/>
                <a:gd name="connsiteY2" fmla="*/ 0 h 147466"/>
                <a:gd name="connsiteX3" fmla="*/ 0 w 147466"/>
                <a:gd name="connsiteY3" fmla="*/ 73704 h 147466"/>
                <a:gd name="connsiteX4" fmla="*/ 0 w 147466"/>
                <a:gd name="connsiteY4" fmla="*/ 73733 h 147466"/>
                <a:gd name="connsiteX5" fmla="*/ 73695 w 147466"/>
                <a:gd name="connsiteY5" fmla="*/ 147466 h 147466"/>
                <a:gd name="connsiteX6" fmla="*/ 73704 w 147466"/>
                <a:gd name="connsiteY6" fmla="*/ 147466 h 147466"/>
                <a:gd name="connsiteX7" fmla="*/ 73704 w 147466"/>
                <a:gd name="connsiteY7" fmla="*/ 19060 h 147466"/>
                <a:gd name="connsiteX8" fmla="*/ 128416 w 147466"/>
                <a:gd name="connsiteY8" fmla="*/ 73714 h 147466"/>
                <a:gd name="connsiteX9" fmla="*/ 73762 w 147466"/>
                <a:gd name="connsiteY9" fmla="*/ 128426 h 147466"/>
                <a:gd name="connsiteX10" fmla="*/ 19050 w 147466"/>
                <a:gd name="connsiteY10" fmla="*/ 73771 h 147466"/>
                <a:gd name="connsiteX11" fmla="*/ 19050 w 147466"/>
                <a:gd name="connsiteY11" fmla="*/ 73733 h 147466"/>
                <a:gd name="connsiteX12" fmla="*/ 73704 w 147466"/>
                <a:gd name="connsiteY12" fmla="*/ 19060 h 14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7466" h="147466">
                  <a:moveTo>
                    <a:pt x="73704" y="147466"/>
                  </a:moveTo>
                  <a:cubicBezTo>
                    <a:pt x="114426" y="147482"/>
                    <a:pt x="147450" y="114483"/>
                    <a:pt x="147466" y="73762"/>
                  </a:cubicBezTo>
                  <a:cubicBezTo>
                    <a:pt x="147482" y="33040"/>
                    <a:pt x="114483" y="16"/>
                    <a:pt x="73762" y="0"/>
                  </a:cubicBezTo>
                  <a:cubicBezTo>
                    <a:pt x="33040" y="-16"/>
                    <a:pt x="16" y="32983"/>
                    <a:pt x="0" y="73704"/>
                  </a:cubicBezTo>
                  <a:cubicBezTo>
                    <a:pt x="0" y="73714"/>
                    <a:pt x="0" y="73724"/>
                    <a:pt x="0" y="73733"/>
                  </a:cubicBezTo>
                  <a:cubicBezTo>
                    <a:pt x="-10" y="114444"/>
                    <a:pt x="32984" y="147456"/>
                    <a:pt x="73695" y="147466"/>
                  </a:cubicBezTo>
                  <a:cubicBezTo>
                    <a:pt x="73698" y="147466"/>
                    <a:pt x="73702" y="147466"/>
                    <a:pt x="73704" y="147466"/>
                  </a:cubicBezTo>
                  <a:close/>
                  <a:moveTo>
                    <a:pt x="73704" y="19060"/>
                  </a:moveTo>
                  <a:cubicBezTo>
                    <a:pt x="103905" y="19043"/>
                    <a:pt x="128400" y="43513"/>
                    <a:pt x="128416" y="73714"/>
                  </a:cubicBezTo>
                  <a:cubicBezTo>
                    <a:pt x="128432" y="103915"/>
                    <a:pt x="103963" y="128409"/>
                    <a:pt x="73762" y="128426"/>
                  </a:cubicBezTo>
                  <a:cubicBezTo>
                    <a:pt x="43561" y="128442"/>
                    <a:pt x="19066" y="103972"/>
                    <a:pt x="19050" y="73771"/>
                  </a:cubicBezTo>
                  <a:cubicBezTo>
                    <a:pt x="19050" y="73759"/>
                    <a:pt x="19050" y="73745"/>
                    <a:pt x="19050" y="73733"/>
                  </a:cubicBezTo>
                  <a:cubicBezTo>
                    <a:pt x="19077" y="43556"/>
                    <a:pt x="43527" y="19097"/>
                    <a:pt x="73704" y="19060"/>
                  </a:cubicBezTo>
                  <a:close/>
                </a:path>
              </a:pathLst>
            </a:custGeom>
            <a:solidFill>
              <a:srgbClr val="000000"/>
            </a:solidFill>
            <a:ln w="9525" cap="flat">
              <a:noFill/>
              <a:prstDash val="solid"/>
              <a:miter/>
            </a:ln>
          </p:spPr>
          <p:txBody>
            <a:bodyPr rtlCol="0" anchor="ctr"/>
            <a:lstStyle/>
            <a:p>
              <a:endParaRPr lang="de-DE"/>
            </a:p>
          </p:txBody>
        </p:sp>
        <p:sp>
          <p:nvSpPr>
            <p:cNvPr id="31" name="Freeform: Shape 30">
              <a:extLst>
                <a:ext uri="{FF2B5EF4-FFF2-40B4-BE49-F238E27FC236}">
                  <a16:creationId xmlns:a16="http://schemas.microsoft.com/office/drawing/2014/main" id="{7328FF98-F048-F865-0150-C609497F0553}"/>
                </a:ext>
              </a:extLst>
            </p:cNvPr>
            <p:cNvSpPr/>
            <p:nvPr/>
          </p:nvSpPr>
          <p:spPr>
            <a:xfrm>
              <a:off x="9140780" y="2560118"/>
              <a:ext cx="147446" cy="147447"/>
            </a:xfrm>
            <a:custGeom>
              <a:avLst/>
              <a:gdLst>
                <a:gd name="connsiteX0" fmla="*/ 73704 w 147446"/>
                <a:gd name="connsiteY0" fmla="*/ 147447 h 147447"/>
                <a:gd name="connsiteX1" fmla="*/ 147447 w 147446"/>
                <a:gd name="connsiteY1" fmla="*/ 73743 h 147447"/>
                <a:gd name="connsiteX2" fmla="*/ 73743 w 147446"/>
                <a:gd name="connsiteY2" fmla="*/ 0 h 147447"/>
                <a:gd name="connsiteX3" fmla="*/ 0 w 147446"/>
                <a:gd name="connsiteY3" fmla="*/ 73704 h 147447"/>
                <a:gd name="connsiteX4" fmla="*/ 0 w 147446"/>
                <a:gd name="connsiteY4" fmla="*/ 73724 h 147447"/>
                <a:gd name="connsiteX5" fmla="*/ 73704 w 147446"/>
                <a:gd name="connsiteY5" fmla="*/ 147447 h 147447"/>
                <a:gd name="connsiteX6" fmla="*/ 73704 w 147446"/>
                <a:gd name="connsiteY6" fmla="*/ 19050 h 147447"/>
                <a:gd name="connsiteX7" fmla="*/ 128397 w 147446"/>
                <a:gd name="connsiteY7" fmla="*/ 73704 h 147447"/>
                <a:gd name="connsiteX8" fmla="*/ 73743 w 147446"/>
                <a:gd name="connsiteY8" fmla="*/ 128397 h 147447"/>
                <a:gd name="connsiteX9" fmla="*/ 19050 w 147446"/>
                <a:gd name="connsiteY9" fmla="*/ 73743 h 147447"/>
                <a:gd name="connsiteX10" fmla="*/ 19050 w 147446"/>
                <a:gd name="connsiteY10" fmla="*/ 73724 h 147447"/>
                <a:gd name="connsiteX11" fmla="*/ 73704 w 147446"/>
                <a:gd name="connsiteY11" fmla="*/ 19050 h 147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7446" h="147447">
                  <a:moveTo>
                    <a:pt x="73704" y="147447"/>
                  </a:moveTo>
                  <a:cubicBezTo>
                    <a:pt x="114421" y="147457"/>
                    <a:pt x="147437" y="114459"/>
                    <a:pt x="147447" y="73743"/>
                  </a:cubicBezTo>
                  <a:cubicBezTo>
                    <a:pt x="147457" y="33026"/>
                    <a:pt x="114459" y="10"/>
                    <a:pt x="73743" y="0"/>
                  </a:cubicBezTo>
                  <a:cubicBezTo>
                    <a:pt x="33026" y="-10"/>
                    <a:pt x="11" y="32988"/>
                    <a:pt x="0" y="73704"/>
                  </a:cubicBezTo>
                  <a:cubicBezTo>
                    <a:pt x="0" y="73711"/>
                    <a:pt x="0" y="73717"/>
                    <a:pt x="0" y="73724"/>
                  </a:cubicBezTo>
                  <a:cubicBezTo>
                    <a:pt x="-6" y="114434"/>
                    <a:pt x="32994" y="147441"/>
                    <a:pt x="73704" y="147447"/>
                  </a:cubicBezTo>
                  <a:close/>
                  <a:moveTo>
                    <a:pt x="73704" y="19050"/>
                  </a:moveTo>
                  <a:cubicBezTo>
                    <a:pt x="103900" y="19040"/>
                    <a:pt x="128387" y="43509"/>
                    <a:pt x="128397" y="73704"/>
                  </a:cubicBezTo>
                  <a:cubicBezTo>
                    <a:pt x="128407" y="103900"/>
                    <a:pt x="103938" y="128387"/>
                    <a:pt x="73743" y="128397"/>
                  </a:cubicBezTo>
                  <a:cubicBezTo>
                    <a:pt x="43547" y="128407"/>
                    <a:pt x="19061" y="103938"/>
                    <a:pt x="19050" y="73743"/>
                  </a:cubicBezTo>
                  <a:cubicBezTo>
                    <a:pt x="19050" y="73736"/>
                    <a:pt x="19050" y="73730"/>
                    <a:pt x="19050" y="73724"/>
                  </a:cubicBezTo>
                  <a:cubicBezTo>
                    <a:pt x="19077" y="43546"/>
                    <a:pt x="43527" y="19087"/>
                    <a:pt x="73704" y="19050"/>
                  </a:cubicBezTo>
                  <a:close/>
                </a:path>
              </a:pathLst>
            </a:custGeom>
            <a:solidFill>
              <a:srgbClr val="000000"/>
            </a:solidFill>
            <a:ln w="9525" cap="flat">
              <a:noFill/>
              <a:prstDash val="solid"/>
              <a:miter/>
            </a:ln>
          </p:spPr>
          <p:txBody>
            <a:bodyPr rtlCol="0" anchor="ctr"/>
            <a:lstStyle/>
            <a:p>
              <a:endParaRPr lang="de-DE"/>
            </a:p>
          </p:txBody>
        </p:sp>
        <p:sp>
          <p:nvSpPr>
            <p:cNvPr id="32" name="Freeform: Shape 31">
              <a:extLst>
                <a:ext uri="{FF2B5EF4-FFF2-40B4-BE49-F238E27FC236}">
                  <a16:creationId xmlns:a16="http://schemas.microsoft.com/office/drawing/2014/main" id="{C9527864-6BB1-E398-2450-86FE39DDAAD4}"/>
                </a:ext>
              </a:extLst>
            </p:cNvPr>
            <p:cNvSpPr/>
            <p:nvPr/>
          </p:nvSpPr>
          <p:spPr>
            <a:xfrm>
              <a:off x="9075829" y="2721014"/>
              <a:ext cx="291055" cy="142017"/>
            </a:xfrm>
            <a:custGeom>
              <a:avLst/>
              <a:gdLst>
                <a:gd name="connsiteX0" fmla="*/ 273272 w 291055"/>
                <a:gd name="connsiteY0" fmla="*/ 45025 h 142017"/>
                <a:gd name="connsiteX1" fmla="*/ 200330 w 291055"/>
                <a:gd name="connsiteY1" fmla="*/ 9344 h 142017"/>
                <a:gd name="connsiteX2" fmla="*/ 138655 w 291055"/>
                <a:gd name="connsiteY2" fmla="*/ 0 h 142017"/>
                <a:gd name="connsiteX3" fmla="*/ 77105 w 291055"/>
                <a:gd name="connsiteY3" fmla="*/ 9306 h 142017"/>
                <a:gd name="connsiteX4" fmla="*/ 4115 w 291055"/>
                <a:gd name="connsiteY4" fmla="*/ 44958 h 142017"/>
                <a:gd name="connsiteX5" fmla="*/ 0 w 291055"/>
                <a:gd name="connsiteY5" fmla="*/ 48673 h 142017"/>
                <a:gd name="connsiteX6" fmla="*/ 5772 w 291055"/>
                <a:gd name="connsiteY6" fmla="*/ 50197 h 142017"/>
                <a:gd name="connsiteX7" fmla="*/ 22546 w 291055"/>
                <a:gd name="connsiteY7" fmla="*/ 55588 h 142017"/>
                <a:gd name="connsiteX8" fmla="*/ 82229 w 291055"/>
                <a:gd name="connsiteY8" fmla="*/ 27699 h 142017"/>
                <a:gd name="connsiteX9" fmla="*/ 138655 w 291055"/>
                <a:gd name="connsiteY9" fmla="*/ 19126 h 142017"/>
                <a:gd name="connsiteX10" fmla="*/ 194977 w 291055"/>
                <a:gd name="connsiteY10" fmla="*/ 27699 h 142017"/>
                <a:gd name="connsiteX11" fmla="*/ 261290 w 291055"/>
                <a:gd name="connsiteY11" fmla="*/ 59912 h 142017"/>
                <a:gd name="connsiteX12" fmla="*/ 272005 w 291055"/>
                <a:gd name="connsiteY12" fmla="*/ 81058 h 142017"/>
                <a:gd name="connsiteX13" fmla="*/ 272005 w 291055"/>
                <a:gd name="connsiteY13" fmla="*/ 142018 h 142017"/>
                <a:gd name="connsiteX14" fmla="*/ 291055 w 291055"/>
                <a:gd name="connsiteY14" fmla="*/ 142018 h 142017"/>
                <a:gd name="connsiteX15" fmla="*/ 291055 w 291055"/>
                <a:gd name="connsiteY15" fmla="*/ 81058 h 142017"/>
                <a:gd name="connsiteX16" fmla="*/ 273272 w 291055"/>
                <a:gd name="connsiteY16" fmla="*/ 45025 h 142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1055" h="142017">
                  <a:moveTo>
                    <a:pt x="273272" y="45025"/>
                  </a:moveTo>
                  <a:cubicBezTo>
                    <a:pt x="251619" y="28324"/>
                    <a:pt x="226806" y="16186"/>
                    <a:pt x="200330" y="9344"/>
                  </a:cubicBezTo>
                  <a:cubicBezTo>
                    <a:pt x="180346" y="3199"/>
                    <a:pt x="159562" y="51"/>
                    <a:pt x="138655" y="0"/>
                  </a:cubicBezTo>
                  <a:cubicBezTo>
                    <a:pt x="117815" y="338"/>
                    <a:pt x="97114" y="3468"/>
                    <a:pt x="77105" y="9306"/>
                  </a:cubicBezTo>
                  <a:cubicBezTo>
                    <a:pt x="50910" y="16916"/>
                    <a:pt x="26220" y="28977"/>
                    <a:pt x="4115" y="44958"/>
                  </a:cubicBezTo>
                  <a:cubicBezTo>
                    <a:pt x="2675" y="46118"/>
                    <a:pt x="1301" y="47358"/>
                    <a:pt x="0" y="48673"/>
                  </a:cubicBezTo>
                  <a:cubicBezTo>
                    <a:pt x="1905" y="49206"/>
                    <a:pt x="3810" y="49625"/>
                    <a:pt x="5772" y="50197"/>
                  </a:cubicBezTo>
                  <a:cubicBezTo>
                    <a:pt x="11563" y="51845"/>
                    <a:pt x="17107" y="53673"/>
                    <a:pt x="22546" y="55588"/>
                  </a:cubicBezTo>
                  <a:cubicBezTo>
                    <a:pt x="40937" y="43365"/>
                    <a:pt x="61054" y="33963"/>
                    <a:pt x="82229" y="27699"/>
                  </a:cubicBezTo>
                  <a:cubicBezTo>
                    <a:pt x="100574" y="22347"/>
                    <a:pt x="119549" y="19463"/>
                    <a:pt x="138655" y="19126"/>
                  </a:cubicBezTo>
                  <a:cubicBezTo>
                    <a:pt x="157750" y="19182"/>
                    <a:pt x="176731" y="22071"/>
                    <a:pt x="194977" y="27699"/>
                  </a:cubicBezTo>
                  <a:cubicBezTo>
                    <a:pt x="219029" y="33851"/>
                    <a:pt x="241586" y="44808"/>
                    <a:pt x="261290" y="59912"/>
                  </a:cubicBezTo>
                  <a:cubicBezTo>
                    <a:pt x="267858" y="64992"/>
                    <a:pt x="271793" y="72757"/>
                    <a:pt x="272005" y="81058"/>
                  </a:cubicBezTo>
                  <a:lnTo>
                    <a:pt x="272005" y="142018"/>
                  </a:lnTo>
                  <a:lnTo>
                    <a:pt x="291055" y="142018"/>
                  </a:lnTo>
                  <a:lnTo>
                    <a:pt x="291055" y="81058"/>
                  </a:lnTo>
                  <a:cubicBezTo>
                    <a:pt x="290852" y="66983"/>
                    <a:pt x="284319" y="53749"/>
                    <a:pt x="273272" y="45025"/>
                  </a:cubicBezTo>
                  <a:close/>
                </a:path>
              </a:pathLst>
            </a:custGeom>
            <a:solidFill>
              <a:srgbClr val="000000"/>
            </a:solidFill>
            <a:ln w="9525" cap="flat">
              <a:noFill/>
              <a:prstDash val="solid"/>
              <a:miter/>
            </a:ln>
          </p:spPr>
          <p:txBody>
            <a:bodyPr rtlCol="0" anchor="ctr"/>
            <a:lstStyle/>
            <a:p>
              <a:endParaRPr lang="de-DE" dirty="0"/>
            </a:p>
          </p:txBody>
        </p:sp>
        <p:sp>
          <p:nvSpPr>
            <p:cNvPr id="33" name="Freeform: Shape 32">
              <a:extLst>
                <a:ext uri="{FF2B5EF4-FFF2-40B4-BE49-F238E27FC236}">
                  <a16:creationId xmlns:a16="http://schemas.microsoft.com/office/drawing/2014/main" id="{0C57F596-5A39-BB3E-2BF2-BE49E292679E}"/>
                </a:ext>
              </a:extLst>
            </p:cNvPr>
            <p:cNvSpPr/>
            <p:nvPr/>
          </p:nvSpPr>
          <p:spPr>
            <a:xfrm>
              <a:off x="8662034" y="2722995"/>
              <a:ext cx="289455" cy="141922"/>
            </a:xfrm>
            <a:custGeom>
              <a:avLst/>
              <a:gdLst>
                <a:gd name="connsiteX0" fmla="*/ 267252 w 289455"/>
                <a:gd name="connsiteY0" fmla="*/ 54293 h 141922"/>
                <a:gd name="connsiteX1" fmla="*/ 285645 w 289455"/>
                <a:gd name="connsiteY1" fmla="*/ 48158 h 141922"/>
                <a:gd name="connsiteX2" fmla="*/ 289455 w 289455"/>
                <a:gd name="connsiteY2" fmla="*/ 47206 h 141922"/>
                <a:gd name="connsiteX3" fmla="*/ 287026 w 289455"/>
                <a:gd name="connsiteY3" fmla="*/ 45034 h 141922"/>
                <a:gd name="connsiteX4" fmla="*/ 214084 w 289455"/>
                <a:gd name="connsiteY4" fmla="*/ 9335 h 141922"/>
                <a:gd name="connsiteX5" fmla="*/ 152400 w 289455"/>
                <a:gd name="connsiteY5" fmla="*/ 0 h 141922"/>
                <a:gd name="connsiteX6" fmla="*/ 90849 w 289455"/>
                <a:gd name="connsiteY6" fmla="*/ 9296 h 141922"/>
                <a:gd name="connsiteX7" fmla="*/ 17859 w 289455"/>
                <a:gd name="connsiteY7" fmla="*/ 44958 h 141922"/>
                <a:gd name="connsiteX8" fmla="*/ 0 w 289455"/>
                <a:gd name="connsiteY8" fmla="*/ 80963 h 141922"/>
                <a:gd name="connsiteX9" fmla="*/ 0 w 289455"/>
                <a:gd name="connsiteY9" fmla="*/ 141923 h 141922"/>
                <a:gd name="connsiteX10" fmla="*/ 19050 w 289455"/>
                <a:gd name="connsiteY10" fmla="*/ 141923 h 141922"/>
                <a:gd name="connsiteX11" fmla="*/ 19050 w 289455"/>
                <a:gd name="connsiteY11" fmla="*/ 80963 h 141922"/>
                <a:gd name="connsiteX12" fmla="*/ 29413 w 289455"/>
                <a:gd name="connsiteY12" fmla="*/ 60084 h 141922"/>
                <a:gd name="connsiteX13" fmla="*/ 95974 w 289455"/>
                <a:gd name="connsiteY13" fmla="*/ 27623 h 141922"/>
                <a:gd name="connsiteX14" fmla="*/ 152400 w 289455"/>
                <a:gd name="connsiteY14" fmla="*/ 19050 h 141922"/>
                <a:gd name="connsiteX15" fmla="*/ 208721 w 289455"/>
                <a:gd name="connsiteY15" fmla="*/ 27623 h 141922"/>
                <a:gd name="connsiteX16" fmla="*/ 267252 w 289455"/>
                <a:gd name="connsiteY16" fmla="*/ 54293 h 141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9455" h="141922">
                  <a:moveTo>
                    <a:pt x="267252" y="54293"/>
                  </a:moveTo>
                  <a:cubicBezTo>
                    <a:pt x="273377" y="51987"/>
                    <a:pt x="279521" y="49901"/>
                    <a:pt x="285645" y="48158"/>
                  </a:cubicBezTo>
                  <a:cubicBezTo>
                    <a:pt x="286950" y="47806"/>
                    <a:pt x="288160" y="47558"/>
                    <a:pt x="289455" y="47206"/>
                  </a:cubicBezTo>
                  <a:cubicBezTo>
                    <a:pt x="288655" y="46472"/>
                    <a:pt x="287884" y="45711"/>
                    <a:pt x="287026" y="45034"/>
                  </a:cubicBezTo>
                  <a:cubicBezTo>
                    <a:pt x="265376" y="28325"/>
                    <a:pt x="240562" y="16180"/>
                    <a:pt x="214084" y="9335"/>
                  </a:cubicBezTo>
                  <a:cubicBezTo>
                    <a:pt x="194096" y="3197"/>
                    <a:pt x="173309" y="51"/>
                    <a:pt x="152400" y="0"/>
                  </a:cubicBezTo>
                  <a:cubicBezTo>
                    <a:pt x="131560" y="341"/>
                    <a:pt x="110861" y="3467"/>
                    <a:pt x="90849" y="9296"/>
                  </a:cubicBezTo>
                  <a:cubicBezTo>
                    <a:pt x="64652" y="16905"/>
                    <a:pt x="39961" y="28968"/>
                    <a:pt x="17859" y="44958"/>
                  </a:cubicBezTo>
                  <a:cubicBezTo>
                    <a:pt x="6796" y="53665"/>
                    <a:pt x="238" y="66886"/>
                    <a:pt x="0" y="80963"/>
                  </a:cubicBezTo>
                  <a:lnTo>
                    <a:pt x="0" y="141923"/>
                  </a:lnTo>
                  <a:lnTo>
                    <a:pt x="19050" y="141923"/>
                  </a:lnTo>
                  <a:lnTo>
                    <a:pt x="19050" y="80963"/>
                  </a:lnTo>
                  <a:cubicBezTo>
                    <a:pt x="19227" y="72808"/>
                    <a:pt x="23026" y="65156"/>
                    <a:pt x="29413" y="60084"/>
                  </a:cubicBezTo>
                  <a:cubicBezTo>
                    <a:pt x="49619" y="45601"/>
                    <a:pt x="72120" y="34626"/>
                    <a:pt x="95974" y="27623"/>
                  </a:cubicBezTo>
                  <a:cubicBezTo>
                    <a:pt x="114318" y="22270"/>
                    <a:pt x="133294" y="19388"/>
                    <a:pt x="152400" y="19050"/>
                  </a:cubicBezTo>
                  <a:cubicBezTo>
                    <a:pt x="171494" y="19112"/>
                    <a:pt x="190473" y="22001"/>
                    <a:pt x="208721" y="27623"/>
                  </a:cubicBezTo>
                  <a:cubicBezTo>
                    <a:pt x="229577" y="33201"/>
                    <a:pt x="249358" y="42215"/>
                    <a:pt x="267252" y="54293"/>
                  </a:cubicBezTo>
                  <a:close/>
                </a:path>
              </a:pathLst>
            </a:custGeom>
            <a:solidFill>
              <a:srgbClr val="000000"/>
            </a:solidFill>
            <a:ln w="9525" cap="flat">
              <a:noFill/>
              <a:prstDash val="solid"/>
              <a:miter/>
            </a:ln>
          </p:spPr>
          <p:txBody>
            <a:bodyPr rtlCol="0" anchor="ctr"/>
            <a:lstStyle/>
            <a:p>
              <a:endParaRPr lang="de-DE"/>
            </a:p>
          </p:txBody>
        </p:sp>
        <p:sp>
          <p:nvSpPr>
            <p:cNvPr id="34" name="Freeform: Shape 33">
              <a:extLst>
                <a:ext uri="{FF2B5EF4-FFF2-40B4-BE49-F238E27FC236}">
                  <a16:creationId xmlns:a16="http://schemas.microsoft.com/office/drawing/2014/main" id="{1B441E87-6417-981F-BFDF-CD76086832A9}"/>
                </a:ext>
              </a:extLst>
            </p:cNvPr>
            <p:cNvSpPr/>
            <p:nvPr/>
          </p:nvSpPr>
          <p:spPr>
            <a:xfrm>
              <a:off x="8862060" y="2780145"/>
              <a:ext cx="304800" cy="141922"/>
            </a:xfrm>
            <a:custGeom>
              <a:avLst/>
              <a:gdLst>
                <a:gd name="connsiteX0" fmla="*/ 287017 w 304800"/>
                <a:gd name="connsiteY0" fmla="*/ 45006 h 141922"/>
                <a:gd name="connsiteX1" fmla="*/ 214074 w 304800"/>
                <a:gd name="connsiteY1" fmla="*/ 9306 h 141922"/>
                <a:gd name="connsiteX2" fmla="*/ 152400 w 304800"/>
                <a:gd name="connsiteY2" fmla="*/ 0 h 141922"/>
                <a:gd name="connsiteX3" fmla="*/ 90849 w 304800"/>
                <a:gd name="connsiteY3" fmla="*/ 9296 h 141922"/>
                <a:gd name="connsiteX4" fmla="*/ 17859 w 304800"/>
                <a:gd name="connsiteY4" fmla="*/ 44958 h 141922"/>
                <a:gd name="connsiteX5" fmla="*/ 0 w 304800"/>
                <a:gd name="connsiteY5" fmla="*/ 80963 h 141922"/>
                <a:gd name="connsiteX6" fmla="*/ 0 w 304800"/>
                <a:gd name="connsiteY6" fmla="*/ 141923 h 141922"/>
                <a:gd name="connsiteX7" fmla="*/ 19050 w 304800"/>
                <a:gd name="connsiteY7" fmla="*/ 141923 h 141922"/>
                <a:gd name="connsiteX8" fmla="*/ 19050 w 304800"/>
                <a:gd name="connsiteY8" fmla="*/ 80963 h 141922"/>
                <a:gd name="connsiteX9" fmla="*/ 29413 w 304800"/>
                <a:gd name="connsiteY9" fmla="*/ 60084 h 141922"/>
                <a:gd name="connsiteX10" fmla="*/ 95974 w 304800"/>
                <a:gd name="connsiteY10" fmla="*/ 27623 h 141922"/>
                <a:gd name="connsiteX11" fmla="*/ 152400 w 304800"/>
                <a:gd name="connsiteY11" fmla="*/ 19050 h 141922"/>
                <a:gd name="connsiteX12" fmla="*/ 208721 w 304800"/>
                <a:gd name="connsiteY12" fmla="*/ 27623 h 141922"/>
                <a:gd name="connsiteX13" fmla="*/ 275034 w 304800"/>
                <a:gd name="connsiteY13" fmla="*/ 59836 h 141922"/>
                <a:gd name="connsiteX14" fmla="*/ 285750 w 304800"/>
                <a:gd name="connsiteY14" fmla="*/ 80963 h 141922"/>
                <a:gd name="connsiteX15" fmla="*/ 285750 w 304800"/>
                <a:gd name="connsiteY15" fmla="*/ 141923 h 141922"/>
                <a:gd name="connsiteX16" fmla="*/ 304800 w 304800"/>
                <a:gd name="connsiteY16" fmla="*/ 141923 h 141922"/>
                <a:gd name="connsiteX17" fmla="*/ 304800 w 304800"/>
                <a:gd name="connsiteY17" fmla="*/ 80963 h 141922"/>
                <a:gd name="connsiteX18" fmla="*/ 287017 w 304800"/>
                <a:gd name="connsiteY18" fmla="*/ 45006 h 141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4800" h="141922">
                  <a:moveTo>
                    <a:pt x="287017" y="45006"/>
                  </a:moveTo>
                  <a:cubicBezTo>
                    <a:pt x="265366" y="28296"/>
                    <a:pt x="240552" y="16152"/>
                    <a:pt x="214074" y="9306"/>
                  </a:cubicBezTo>
                  <a:cubicBezTo>
                    <a:pt x="194088" y="3179"/>
                    <a:pt x="173305" y="43"/>
                    <a:pt x="152400" y="0"/>
                  </a:cubicBezTo>
                  <a:cubicBezTo>
                    <a:pt x="131560" y="341"/>
                    <a:pt x="110860" y="3467"/>
                    <a:pt x="90849" y="9296"/>
                  </a:cubicBezTo>
                  <a:cubicBezTo>
                    <a:pt x="64652" y="16904"/>
                    <a:pt x="39961" y="28968"/>
                    <a:pt x="17859" y="44958"/>
                  </a:cubicBezTo>
                  <a:cubicBezTo>
                    <a:pt x="6796" y="53665"/>
                    <a:pt x="238" y="66886"/>
                    <a:pt x="0" y="80963"/>
                  </a:cubicBezTo>
                  <a:lnTo>
                    <a:pt x="0" y="141923"/>
                  </a:lnTo>
                  <a:lnTo>
                    <a:pt x="19050" y="141923"/>
                  </a:lnTo>
                  <a:lnTo>
                    <a:pt x="19050" y="80963"/>
                  </a:lnTo>
                  <a:cubicBezTo>
                    <a:pt x="19227" y="72808"/>
                    <a:pt x="23026" y="65156"/>
                    <a:pt x="29413" y="60084"/>
                  </a:cubicBezTo>
                  <a:cubicBezTo>
                    <a:pt x="49619" y="45601"/>
                    <a:pt x="72120" y="34626"/>
                    <a:pt x="95974" y="27623"/>
                  </a:cubicBezTo>
                  <a:cubicBezTo>
                    <a:pt x="114318" y="22270"/>
                    <a:pt x="133294" y="19388"/>
                    <a:pt x="152400" y="19050"/>
                  </a:cubicBezTo>
                  <a:cubicBezTo>
                    <a:pt x="171494" y="19112"/>
                    <a:pt x="190473" y="22001"/>
                    <a:pt x="208721" y="27623"/>
                  </a:cubicBezTo>
                  <a:cubicBezTo>
                    <a:pt x="232773" y="33777"/>
                    <a:pt x="255330" y="44734"/>
                    <a:pt x="275034" y="59836"/>
                  </a:cubicBezTo>
                  <a:cubicBezTo>
                    <a:pt x="281598" y="64912"/>
                    <a:pt x="285532" y="72668"/>
                    <a:pt x="285750" y="80963"/>
                  </a:cubicBezTo>
                  <a:lnTo>
                    <a:pt x="285750" y="141923"/>
                  </a:lnTo>
                  <a:lnTo>
                    <a:pt x="304800" y="141923"/>
                  </a:lnTo>
                  <a:lnTo>
                    <a:pt x="304800" y="80963"/>
                  </a:lnTo>
                  <a:cubicBezTo>
                    <a:pt x="304577" y="66913"/>
                    <a:pt x="298047" y="53710"/>
                    <a:pt x="287017" y="45006"/>
                  </a:cubicBezTo>
                  <a:close/>
                </a:path>
              </a:pathLst>
            </a:custGeom>
            <a:solidFill>
              <a:srgbClr val="000000"/>
            </a:solidFill>
            <a:ln w="9525" cap="flat">
              <a:noFill/>
              <a:prstDash val="solid"/>
              <a:miter/>
            </a:ln>
          </p:spPr>
          <p:txBody>
            <a:bodyPr rtlCol="0" anchor="ctr"/>
            <a:lstStyle/>
            <a:p>
              <a:endParaRPr lang="de-DE"/>
            </a:p>
          </p:txBody>
        </p:sp>
        <p:sp>
          <p:nvSpPr>
            <p:cNvPr id="35" name="Freeform: Shape 34">
              <a:extLst>
                <a:ext uri="{FF2B5EF4-FFF2-40B4-BE49-F238E27FC236}">
                  <a16:creationId xmlns:a16="http://schemas.microsoft.com/office/drawing/2014/main" id="{C66043D8-3EB2-3D43-2014-5466F0DCE3FA}"/>
                </a:ext>
              </a:extLst>
            </p:cNvPr>
            <p:cNvSpPr/>
            <p:nvPr/>
          </p:nvSpPr>
          <p:spPr>
            <a:xfrm>
              <a:off x="8940755" y="2619211"/>
              <a:ext cx="147466" cy="147466"/>
            </a:xfrm>
            <a:custGeom>
              <a:avLst/>
              <a:gdLst>
                <a:gd name="connsiteX0" fmla="*/ 73704 w 147466"/>
                <a:gd name="connsiteY0" fmla="*/ 147466 h 147466"/>
                <a:gd name="connsiteX1" fmla="*/ 147466 w 147466"/>
                <a:gd name="connsiteY1" fmla="*/ 73762 h 147466"/>
                <a:gd name="connsiteX2" fmla="*/ 73762 w 147466"/>
                <a:gd name="connsiteY2" fmla="*/ 0 h 147466"/>
                <a:gd name="connsiteX3" fmla="*/ 0 w 147466"/>
                <a:gd name="connsiteY3" fmla="*/ 73704 h 147466"/>
                <a:gd name="connsiteX4" fmla="*/ 0 w 147466"/>
                <a:gd name="connsiteY4" fmla="*/ 73733 h 147466"/>
                <a:gd name="connsiteX5" fmla="*/ 73695 w 147466"/>
                <a:gd name="connsiteY5" fmla="*/ 147466 h 147466"/>
                <a:gd name="connsiteX6" fmla="*/ 73704 w 147466"/>
                <a:gd name="connsiteY6" fmla="*/ 147466 h 147466"/>
                <a:gd name="connsiteX7" fmla="*/ 73704 w 147466"/>
                <a:gd name="connsiteY7" fmla="*/ 19060 h 147466"/>
                <a:gd name="connsiteX8" fmla="*/ 128416 w 147466"/>
                <a:gd name="connsiteY8" fmla="*/ 73714 h 147466"/>
                <a:gd name="connsiteX9" fmla="*/ 73762 w 147466"/>
                <a:gd name="connsiteY9" fmla="*/ 128426 h 147466"/>
                <a:gd name="connsiteX10" fmla="*/ 19050 w 147466"/>
                <a:gd name="connsiteY10" fmla="*/ 73771 h 147466"/>
                <a:gd name="connsiteX11" fmla="*/ 19050 w 147466"/>
                <a:gd name="connsiteY11" fmla="*/ 73733 h 147466"/>
                <a:gd name="connsiteX12" fmla="*/ 73704 w 147466"/>
                <a:gd name="connsiteY12" fmla="*/ 19060 h 147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7466" h="147466">
                  <a:moveTo>
                    <a:pt x="73704" y="147466"/>
                  </a:moveTo>
                  <a:cubicBezTo>
                    <a:pt x="114426" y="147482"/>
                    <a:pt x="147450" y="114483"/>
                    <a:pt x="147466" y="73762"/>
                  </a:cubicBezTo>
                  <a:cubicBezTo>
                    <a:pt x="147482" y="33040"/>
                    <a:pt x="114483" y="16"/>
                    <a:pt x="73762" y="0"/>
                  </a:cubicBezTo>
                  <a:cubicBezTo>
                    <a:pt x="33040" y="-16"/>
                    <a:pt x="16" y="32983"/>
                    <a:pt x="0" y="73704"/>
                  </a:cubicBezTo>
                  <a:cubicBezTo>
                    <a:pt x="0" y="73714"/>
                    <a:pt x="0" y="73724"/>
                    <a:pt x="0" y="73733"/>
                  </a:cubicBezTo>
                  <a:cubicBezTo>
                    <a:pt x="-10" y="114444"/>
                    <a:pt x="32984" y="147456"/>
                    <a:pt x="73695" y="147466"/>
                  </a:cubicBezTo>
                  <a:cubicBezTo>
                    <a:pt x="73698" y="147466"/>
                    <a:pt x="73702" y="147466"/>
                    <a:pt x="73704" y="147466"/>
                  </a:cubicBezTo>
                  <a:close/>
                  <a:moveTo>
                    <a:pt x="73704" y="19060"/>
                  </a:moveTo>
                  <a:cubicBezTo>
                    <a:pt x="103905" y="19043"/>
                    <a:pt x="128400" y="43513"/>
                    <a:pt x="128416" y="73714"/>
                  </a:cubicBezTo>
                  <a:cubicBezTo>
                    <a:pt x="128432" y="103915"/>
                    <a:pt x="103963" y="128409"/>
                    <a:pt x="73762" y="128426"/>
                  </a:cubicBezTo>
                  <a:cubicBezTo>
                    <a:pt x="43561" y="128442"/>
                    <a:pt x="19066" y="103972"/>
                    <a:pt x="19050" y="73771"/>
                  </a:cubicBezTo>
                  <a:cubicBezTo>
                    <a:pt x="19050" y="73759"/>
                    <a:pt x="19050" y="73745"/>
                    <a:pt x="19050" y="73733"/>
                  </a:cubicBezTo>
                  <a:cubicBezTo>
                    <a:pt x="19077" y="43556"/>
                    <a:pt x="43527" y="19097"/>
                    <a:pt x="73704" y="19060"/>
                  </a:cubicBezTo>
                  <a:close/>
                </a:path>
              </a:pathLst>
            </a:custGeom>
            <a:solidFill>
              <a:srgbClr val="000000"/>
            </a:solidFill>
            <a:ln w="9525" cap="flat">
              <a:noFill/>
              <a:prstDash val="solid"/>
              <a:miter/>
            </a:ln>
          </p:spPr>
          <p:txBody>
            <a:bodyPr rtlCol="0" anchor="ctr"/>
            <a:lstStyle/>
            <a:p>
              <a:endParaRPr lang="de-DE"/>
            </a:p>
          </p:txBody>
        </p:sp>
        <p:pic>
          <p:nvPicPr>
            <p:cNvPr id="24" name="Graphic 23" descr="Lights On with solid fill">
              <a:extLst>
                <a:ext uri="{FF2B5EF4-FFF2-40B4-BE49-F238E27FC236}">
                  <a16:creationId xmlns:a16="http://schemas.microsoft.com/office/drawing/2014/main" id="{EAC2A711-E0A6-1353-458C-2C505B0EB6A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881220" y="2314219"/>
              <a:ext cx="266480" cy="266480"/>
            </a:xfrm>
            <a:prstGeom prst="rect">
              <a:avLst/>
            </a:prstGeom>
          </p:spPr>
        </p:pic>
      </p:grpSp>
      <p:pic>
        <p:nvPicPr>
          <p:cNvPr id="3" name="Grafik 2" descr="Abzeichen Tick1 mit einfarbiger Füllung">
            <a:extLst>
              <a:ext uri="{FF2B5EF4-FFF2-40B4-BE49-F238E27FC236}">
                <a16:creationId xmlns:a16="http://schemas.microsoft.com/office/drawing/2014/main" id="{690DBF58-A859-9742-2062-54EB1B9CB78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bwMode="auto">
          <a:xfrm>
            <a:off x="12450976" y="207658"/>
            <a:ext cx="1489814" cy="1489814"/>
          </a:xfrm>
          <a:prstGeom prst="rect">
            <a:avLst/>
          </a:prstGeom>
        </p:spPr>
      </p:pic>
      <p:sp>
        <p:nvSpPr>
          <p:cNvPr id="4" name="TextBox 3">
            <a:extLst>
              <a:ext uri="{FF2B5EF4-FFF2-40B4-BE49-F238E27FC236}">
                <a16:creationId xmlns:a16="http://schemas.microsoft.com/office/drawing/2014/main" id="{FD1A9FE6-68A8-0A0F-FFC7-3EE609C246B9}"/>
              </a:ext>
            </a:extLst>
          </p:cNvPr>
          <p:cNvSpPr txBox="1"/>
          <p:nvPr/>
        </p:nvSpPr>
        <p:spPr bwMode="auto">
          <a:xfrm>
            <a:off x="12619660" y="1582495"/>
            <a:ext cx="1152447" cy="461665"/>
          </a:xfrm>
          <a:prstGeom prst="rect">
            <a:avLst/>
          </a:prstGeom>
          <a:noFill/>
        </p:spPr>
        <p:txBody>
          <a:bodyPr wrap="square" rtlCol="0">
            <a:spAutoFit/>
          </a:bodyPr>
          <a:lstStyle/>
          <a:p>
            <a:r>
              <a:rPr lang="de-DE" sz="2400" dirty="0">
                <a:latin typeface="Calibri" panose="020F0502020204030204" pitchFamily="34" charset="0"/>
                <a:cs typeface="Calibri" panose="020F0502020204030204" pitchFamily="34" charset="0"/>
              </a:rPr>
              <a:t>Lösung</a:t>
            </a:r>
          </a:p>
        </p:txBody>
      </p:sp>
      <p:sp>
        <p:nvSpPr>
          <p:cNvPr id="25" name="TextBox 24">
            <a:extLst>
              <a:ext uri="{FF2B5EF4-FFF2-40B4-BE49-F238E27FC236}">
                <a16:creationId xmlns:a16="http://schemas.microsoft.com/office/drawing/2014/main" id="{3098DA8E-D366-0041-290E-49894EC9B697}"/>
              </a:ext>
            </a:extLst>
          </p:cNvPr>
          <p:cNvSpPr txBox="1"/>
          <p:nvPr/>
        </p:nvSpPr>
        <p:spPr bwMode="auto">
          <a:xfrm>
            <a:off x="6277450" y="19339740"/>
            <a:ext cx="2470036" cy="400110"/>
          </a:xfrm>
          <a:prstGeom prst="rect">
            <a:avLst/>
          </a:prstGeom>
          <a:noFill/>
        </p:spPr>
        <p:txBody>
          <a:bodyPr wrap="none" rtlCol="0">
            <a:spAutoFit/>
          </a:bodyPr>
          <a:lstStyle/>
          <a:p>
            <a:pPr algn="ctr"/>
            <a:r>
              <a:rPr lang="de-DE" sz="2000" dirty="0">
                <a:solidFill>
                  <a:schemeClr val="tx1">
                    <a:lumMod val="75000"/>
                    <a:lumOff val="25000"/>
                  </a:schemeClr>
                </a:solidFill>
                <a:latin typeface="Calibri" panose="020F0502020204030204" pitchFamily="34" charset="0"/>
                <a:cs typeface="Calibri" panose="020F0502020204030204" pitchFamily="34" charset="0"/>
              </a:rPr>
              <a:t>Material für Lehrende</a:t>
            </a:r>
          </a:p>
        </p:txBody>
      </p:sp>
      <p:sp>
        <p:nvSpPr>
          <p:cNvPr id="21" name="TextBox 20">
            <a:extLst>
              <a:ext uri="{FF2B5EF4-FFF2-40B4-BE49-F238E27FC236}">
                <a16:creationId xmlns:a16="http://schemas.microsoft.com/office/drawing/2014/main" id="{A0500E3D-C7F8-7322-6159-20EAB313219D}"/>
              </a:ext>
            </a:extLst>
          </p:cNvPr>
          <p:cNvSpPr txBox="1"/>
          <p:nvPr/>
        </p:nvSpPr>
        <p:spPr bwMode="auto">
          <a:xfrm>
            <a:off x="1390650" y="3589337"/>
            <a:ext cx="11555186" cy="3507343"/>
          </a:xfrm>
          <a:prstGeom prst="roundRect">
            <a:avLst/>
          </a:prstGeom>
          <a:solidFill>
            <a:schemeClr val="bg1">
              <a:alpha val="61000"/>
            </a:schemeClr>
          </a:solidFill>
          <a:ln w="19050">
            <a:solidFill>
              <a:srgbClr val="70AD47"/>
            </a:solidFill>
          </a:ln>
        </p:spPr>
        <p:txBody>
          <a:bodyPr wrap="square" rtlCol="0">
            <a:spAutoFit/>
          </a:bodyPr>
          <a:lstStyle/>
          <a:p>
            <a:r>
              <a:rPr lang="de-DE" sz="3200" b="1" dirty="0">
                <a:latin typeface="Calibri" panose="020F0502020204030204" pitchFamily="34" charset="0"/>
                <a:cs typeface="Calibri" panose="020F0502020204030204" pitchFamily="34" charset="0"/>
              </a:rPr>
              <a:t>INTRO</a:t>
            </a:r>
          </a:p>
          <a:p>
            <a:r>
              <a:rPr lang="de-DE" sz="2800" dirty="0">
                <a:latin typeface="Calibri Light" panose="020F0302020204030204" pitchFamily="34" charset="0"/>
                <a:cs typeface="Calibri Light" panose="020F0302020204030204" pitchFamily="34" charset="0"/>
              </a:rPr>
              <a:t>Erinnerst du dich daran, wie viele Stufen das Leben eines Smartphones hat?</a:t>
            </a:r>
          </a:p>
          <a:p>
            <a:endParaRPr lang="de-DE" sz="2800" dirty="0">
              <a:latin typeface="Calibri Light" panose="020F0302020204030204" pitchFamily="34" charset="0"/>
              <a:cs typeface="Calibri Light" panose="020F0302020204030204" pitchFamily="34" charset="0"/>
            </a:endParaRPr>
          </a:p>
          <a:p>
            <a:r>
              <a:rPr lang="de-DE" sz="2800" dirty="0">
                <a:latin typeface="Calibri Light" panose="020F0302020204030204" pitchFamily="34" charset="0"/>
                <a:cs typeface="Calibri Light" panose="020F0302020204030204" pitchFamily="34" charset="0"/>
              </a:rPr>
              <a:t>Es ist richtig, es sind 5 Stufen. </a:t>
            </a:r>
          </a:p>
          <a:p>
            <a:endParaRPr lang="de-DE" sz="2800" dirty="0">
              <a:latin typeface="Calibri Light" panose="020F0302020204030204" pitchFamily="34" charset="0"/>
              <a:cs typeface="Calibri Light" panose="020F0302020204030204" pitchFamily="34" charset="0"/>
            </a:endParaRPr>
          </a:p>
          <a:p>
            <a:r>
              <a:rPr lang="de-DE" sz="2800" b="1" dirty="0">
                <a:latin typeface="Calibri" panose="020F0502020204030204" pitchFamily="34" charset="0"/>
                <a:cs typeface="Calibri" panose="020F0502020204030204" pitchFamily="34" charset="0"/>
              </a:rPr>
              <a:t>Deine Aufgabe: </a:t>
            </a:r>
            <a:r>
              <a:rPr lang="de-DE" sz="2800" dirty="0">
                <a:latin typeface="Calibri Light" panose="020F0302020204030204" pitchFamily="34" charset="0"/>
                <a:cs typeface="Calibri Light" panose="020F0302020204030204" pitchFamily="34" charset="0"/>
              </a:rPr>
              <a:t>Schreibe auf was dir zu den einzelnen Stufen einfällt. Dafür kannst du mit einer weiteren Person oder in einer kleinen Gruppe arbeiten.</a:t>
            </a:r>
          </a:p>
        </p:txBody>
      </p:sp>
      <p:sp>
        <p:nvSpPr>
          <p:cNvPr id="6" name="object 75">
            <a:extLst>
              <a:ext uri="{FF2B5EF4-FFF2-40B4-BE49-F238E27FC236}">
                <a16:creationId xmlns:a16="http://schemas.microsoft.com/office/drawing/2014/main" id="{7D84A57C-F779-E89B-9208-E83FD428057A}"/>
              </a:ext>
            </a:extLst>
          </p:cNvPr>
          <p:cNvSpPr txBox="1"/>
          <p:nvPr/>
        </p:nvSpPr>
        <p:spPr bwMode="auto">
          <a:xfrm>
            <a:off x="9391650" y="19043650"/>
            <a:ext cx="4993200" cy="738000"/>
          </a:xfrm>
          <a:prstGeom prst="rect">
            <a:avLst/>
          </a:prstGeom>
        </p:spPr>
        <p:txBody>
          <a:bodyPr vert="horz" wrap="square" lIns="0" tIns="45719" rIns="0" bIns="0" rtlCol="0">
            <a:spAutoFit/>
          </a:bodyPr>
          <a:lstStyle/>
          <a:p>
            <a:pPr marR="5080">
              <a:lnSpc>
                <a:spcPct val="100000"/>
              </a:lnSpc>
              <a:spcBef>
                <a:spcPts val="359"/>
              </a:spcBef>
              <a:defRPr/>
            </a:pPr>
            <a:r>
              <a:rPr lang="de-DE" sz="1400" spc="-10" dirty="0">
                <a:solidFill>
                  <a:schemeClr val="tx1">
                    <a:lumMod val="75000"/>
                    <a:lumOff val="25000"/>
                  </a:schemeClr>
                </a:solidFill>
                <a:latin typeface="Calibri" panose="020F0502020204030204" pitchFamily="34" charset="0"/>
                <a:cs typeface="Calibri" panose="020F0502020204030204" pitchFamily="34" charset="0"/>
              </a:rPr>
              <a:t>basierend auf Materialien von </a:t>
            </a:r>
            <a:r>
              <a:rPr lang="de-DE" sz="1400" spc="-10" dirty="0" err="1">
                <a:solidFill>
                  <a:schemeClr val="tx1">
                    <a:lumMod val="75000"/>
                    <a:lumOff val="25000"/>
                  </a:schemeClr>
                </a:solidFill>
                <a:latin typeface="Calibri" panose="020F0502020204030204" pitchFamily="34" charset="0"/>
                <a:cs typeface="Calibri" panose="020F0502020204030204" pitchFamily="34" charset="0"/>
              </a:rPr>
              <a:t>Sankofi</a:t>
            </a:r>
            <a:r>
              <a:rPr lang="de-DE" sz="1400" spc="-10" dirty="0">
                <a:solidFill>
                  <a:schemeClr val="tx1">
                    <a:lumMod val="75000"/>
                    <a:lumOff val="25000"/>
                  </a:schemeClr>
                </a:solidFill>
                <a:latin typeface="Calibri" panose="020F0502020204030204" pitchFamily="34" charset="0"/>
                <a:cs typeface="Calibri" panose="020F0502020204030204" pitchFamily="34" charset="0"/>
              </a:rPr>
              <a:t> (PH Wien, 2024) im EU-geförderten Projekt Teacher Academy Project – Teaching </a:t>
            </a:r>
            <a:r>
              <a:rPr lang="de-DE" sz="1400" spc="-10" dirty="0" err="1">
                <a:solidFill>
                  <a:schemeClr val="tx1">
                    <a:lumMod val="75000"/>
                    <a:lumOff val="25000"/>
                  </a:schemeClr>
                </a:solidFill>
                <a:latin typeface="Calibri" panose="020F0502020204030204" pitchFamily="34" charset="0"/>
                <a:cs typeface="Calibri" panose="020F0502020204030204" pitchFamily="34" charset="0"/>
              </a:rPr>
              <a:t>Sustainability</a:t>
            </a:r>
            <a:r>
              <a:rPr lang="de-DE" sz="1400" spc="-10" dirty="0">
                <a:solidFill>
                  <a:schemeClr val="tx1">
                    <a:lumMod val="75000"/>
                    <a:lumOff val="25000"/>
                  </a:schemeClr>
                </a:solidFill>
                <a:latin typeface="Calibri" panose="020F0502020204030204" pitchFamily="34" charset="0"/>
                <a:cs typeface="Calibri" panose="020F0502020204030204" pitchFamily="34" charset="0"/>
              </a:rPr>
              <a:t> (TAP-TS).</a:t>
            </a:r>
            <a:endParaRPr sz="1400" dirty="0">
              <a:solidFill>
                <a:schemeClr val="tx1">
                  <a:lumMod val="75000"/>
                  <a:lumOff val="25000"/>
                </a:schemeClr>
              </a:solidFill>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0</TotalTime>
  <Words>462</Words>
  <Application>Microsoft Office PowerPoint</Application>
  <DocSecurity>0</DocSecurity>
  <PresentationFormat>Custom</PresentationFormat>
  <Paragraphs>54</Paragraphs>
  <Slides>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Aptos</vt:lpstr>
      <vt:lpstr>Aptos Display</vt:lpstr>
      <vt:lpstr>Arial</vt:lpstr>
      <vt:lpstr>Calibri</vt:lpstr>
      <vt:lpstr>Calibri Light</vt:lpstr>
      <vt:lpstr>Trebuchet MS</vt:lpstr>
      <vt:lpstr>Office Theme</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TAP TS_Workshop 1: Unblack the Box</dc:title>
  <dc:subject/>
  <dc:creator>Petra Szucsich</dc:creator>
  <cp:keywords>DAFhA0TPv1k,BAFbCIvappY</cp:keywords>
  <dc:description/>
  <cp:lastModifiedBy>Pia Ho</cp:lastModifiedBy>
  <cp:revision>68</cp:revision>
  <dcterms:created xsi:type="dcterms:W3CDTF">2023-06-22T08:39:39Z</dcterms:created>
  <dcterms:modified xsi:type="dcterms:W3CDTF">2024-12-03T15:13:02Z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2023-06-22T00:00:00Z</vt:filetime>
  </property>
  <property fmtid="{D5CDD505-2E9C-101B-9397-08002B2CF9AE}" pid="3" name="Creator">
    <vt:lpwstr>Canva</vt:lpwstr>
  </property>
  <property fmtid="{D5CDD505-2E9C-101B-9397-08002B2CF9AE}" pid="4" name="LastSaved">
    <vt:filetime>2023-06-22T00:00:00Z</vt:filetime>
  </property>
  <property fmtid="{D5CDD505-2E9C-101B-9397-08002B2CF9AE}" pid="5" name="Producer">
    <vt:lpwstr>Canva</vt:lpwstr>
  </property>
</Properties>
</file>