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80" r:id="rId2"/>
    <p:sldId id="281" r:id="rId3"/>
  </p:sldIdLst>
  <p:sldSz cx="30275213" cy="42803763"/>
  <p:notesSz cx="7104063" cy="10234613"/>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1DCA44-8CF2-B5D5-AA79-4DF646EA0BE5}" name="Pia Ho" initials="PH" userId="68000ff878e6eeb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ia Hornickel" initials="PH" lastIdx="4" clrIdx="0"/>
  <p:cmAuthor id="2" name="anonym" initials="anonym" lastIdx="1" clrIdx="1">
    <p:extLst>
      <p:ext uri="{19B8F6BF-5375-455C-9EA6-DF929625EA0E}">
        <p15:presenceInfo xmlns:p15="http://schemas.microsoft.com/office/powerpoint/2012/main" userId="anony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979A3C-CAD9-4AEE-B367-DAF7F58B18F9}" v="2" dt="2024-12-04T10:12:57.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74957" autoAdjust="0"/>
  </p:normalViewPr>
  <p:slideViewPr>
    <p:cSldViewPr snapToGrid="0">
      <p:cViewPr varScale="1">
        <p:scale>
          <a:sx n="11" d="100"/>
          <a:sy n="11" d="100"/>
        </p:scale>
        <p:origin x="2637" y="57"/>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th Hoehling" userId="1478783fd635d267" providerId="LiveId" clId="{A5979A3C-CAD9-4AEE-B367-DAF7F58B18F9}"/>
    <pc:docChg chg="undo custSel addSld delSld modSld">
      <pc:chgData name="Judith Hoehling" userId="1478783fd635d267" providerId="LiveId" clId="{A5979A3C-CAD9-4AEE-B367-DAF7F58B18F9}" dt="2024-12-07T17:17:53.952" v="41" actId="47"/>
      <pc:docMkLst>
        <pc:docMk/>
      </pc:docMkLst>
      <pc:sldChg chg="del">
        <pc:chgData name="Judith Hoehling" userId="1478783fd635d267" providerId="LiveId" clId="{A5979A3C-CAD9-4AEE-B367-DAF7F58B18F9}" dt="2024-12-07T17:17:53.952" v="41" actId="47"/>
        <pc:sldMkLst>
          <pc:docMk/>
          <pc:sldMk cId="1771228406" sldId="257"/>
        </pc:sldMkLst>
      </pc:sldChg>
      <pc:sldChg chg="addSp delSp modSp add mod">
        <pc:chgData name="Judith Hoehling" userId="1478783fd635d267" providerId="LiveId" clId="{A5979A3C-CAD9-4AEE-B367-DAF7F58B18F9}" dt="2024-12-04T10:17:36.589" v="40" actId="1076"/>
        <pc:sldMkLst>
          <pc:docMk/>
          <pc:sldMk cId="3752214689" sldId="281"/>
        </pc:sldMkLst>
        <pc:grpChg chg="del">
          <ac:chgData name="Judith Hoehling" userId="1478783fd635d267" providerId="LiveId" clId="{A5979A3C-CAD9-4AEE-B367-DAF7F58B18F9}" dt="2024-12-04T10:12:46.563" v="1" actId="478"/>
          <ac:grpSpMkLst>
            <pc:docMk/>
            <pc:sldMk cId="3752214689" sldId="281"/>
            <ac:grpSpMk id="6" creationId="{800A5378-BAA8-5091-6B0B-2867DABF9F39}"/>
          </ac:grpSpMkLst>
        </pc:grpChg>
        <pc:picChg chg="mod ord">
          <ac:chgData name="Judith Hoehling" userId="1478783fd635d267" providerId="LiveId" clId="{A5979A3C-CAD9-4AEE-B367-DAF7F58B18F9}" dt="2024-12-04T10:13:20.214" v="23" actId="171"/>
          <ac:picMkLst>
            <pc:docMk/>
            <pc:sldMk cId="3752214689" sldId="281"/>
            <ac:picMk id="20" creationId="{5112E989-10A7-27FB-2245-361262EEF05A}"/>
          </ac:picMkLst>
        </pc:picChg>
        <pc:picChg chg="add mod ord">
          <ac:chgData name="Judith Hoehling" userId="1478783fd635d267" providerId="LiveId" clId="{A5979A3C-CAD9-4AEE-B367-DAF7F58B18F9}" dt="2024-12-04T10:17:36.589" v="40" actId="1076"/>
          <ac:picMkLst>
            <pc:docMk/>
            <pc:sldMk cId="3752214689" sldId="281"/>
            <ac:picMk id="28" creationId="{4B9DBF71-1D3F-BC22-C753-BAB4EB6B093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2A490-D5AD-C136-D1FD-85B702F4EC5B}"/>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549C6CEA-530F-3153-46BA-69123324A1D0}"/>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64A1DFD0-229C-87D0-D664-0F19E8E67F38}"/>
              </a:ext>
            </a:extLst>
          </p:cNvPr>
          <p:cNvSpPr>
            <a:spLocks noGrp="1"/>
          </p:cNvSpPr>
          <p:nvPr>
            <p:ph type="body" idx="1"/>
          </p:nvPr>
        </p:nvSpPr>
        <p:spPr bwMode="auto"/>
        <p:txBody>
          <a:bodyPr/>
          <a:lstStyle/>
          <a:p>
            <a:pPr>
              <a:defRPr/>
            </a:pPr>
            <a:endParaRPr dirty="0"/>
          </a:p>
        </p:txBody>
      </p:sp>
      <p:sp>
        <p:nvSpPr>
          <p:cNvPr id="4" name="Slide Number Placeholder 3">
            <a:extLst>
              <a:ext uri="{FF2B5EF4-FFF2-40B4-BE49-F238E27FC236}">
                <a16:creationId xmlns:a16="http://schemas.microsoft.com/office/drawing/2014/main" id="{BA73C8F9-0F18-4FC7-83D7-EEB842A99146}"/>
              </a:ext>
            </a:extLst>
          </p:cNvPr>
          <p:cNvSpPr>
            <a:spLocks noGrp="1"/>
          </p:cNvSpPr>
          <p:nvPr>
            <p:ph type="sldNum" sz="quarter" idx="10"/>
          </p:nvPr>
        </p:nvSpPr>
        <p:spPr bwMode="auto"/>
        <p:txBody>
          <a:bodyPr/>
          <a:lstStyle/>
          <a:p>
            <a:pPr>
              <a:defRPr/>
            </a:pPr>
            <a:fld id="{38E4B19A-F060-178D-0BD1-BC3E139BBA01}" type="slidenum">
              <a:rPr/>
              <a:t>2</a:t>
            </a:fld>
            <a:endParaRPr/>
          </a:p>
        </p:txBody>
      </p:sp>
    </p:spTree>
    <p:extLst>
      <p:ext uri="{BB962C8B-B14F-4D97-AF65-F5344CB8AC3E}">
        <p14:creationId xmlns:p14="http://schemas.microsoft.com/office/powerpoint/2010/main" val="122806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2270641" y="7005156"/>
            <a:ext cx="25733931" cy="14902051"/>
          </a:xfrm>
        </p:spPr>
        <p:txBody>
          <a:bodyPr anchor="b"/>
          <a:lstStyle>
            <a:lvl1pPr algn="ctr">
              <a:defRPr sz="19850"/>
            </a:lvl1pPr>
          </a:lstStyle>
          <a:p>
            <a:pPr>
              <a:defRPr/>
            </a:pPr>
            <a:r>
              <a:rPr lang="de-DE"/>
              <a:t>Mastertitelformat bearbeiten</a:t>
            </a:r>
            <a:endParaRPr lang="en-US"/>
          </a:p>
        </p:txBody>
      </p:sp>
      <p:sp>
        <p:nvSpPr>
          <p:cNvPr id="3" name="Subtitle 2"/>
          <p:cNvSpPr>
            <a:spLocks noGrp="1"/>
          </p:cNvSpPr>
          <p:nvPr>
            <p:ph type="subTitle" idx="1"/>
          </p:nvPr>
        </p:nvSpPr>
        <p:spPr bwMode="auto">
          <a:xfrm>
            <a:off x="3784402" y="22481887"/>
            <a:ext cx="22706410" cy="10334331"/>
          </a:xfrm>
        </p:spPr>
        <p:txBody>
          <a:bodyPr/>
          <a:lstStyle>
            <a:lvl1pPr marL="0" indent="0" algn="ctr">
              <a:buNone/>
              <a:defRPr sz="7950"/>
            </a:lvl1pPr>
            <a:lvl2pPr marL="1513743" indent="0" algn="ctr">
              <a:buNone/>
              <a:defRPr sz="6600"/>
            </a:lvl2pPr>
            <a:lvl3pPr marL="3027487" indent="0" algn="ctr">
              <a:buNone/>
              <a:defRPr sz="5950"/>
            </a:lvl3pPr>
            <a:lvl4pPr marL="4541230" indent="0" algn="ctr">
              <a:buNone/>
              <a:defRPr sz="5300"/>
            </a:lvl4pPr>
            <a:lvl5pPr marL="6054974" indent="0" algn="ctr">
              <a:buNone/>
              <a:defRPr sz="5300"/>
            </a:lvl5pPr>
            <a:lvl6pPr marL="7568717" indent="0" algn="ctr">
              <a:buNone/>
              <a:defRPr sz="5300"/>
            </a:lvl6pPr>
            <a:lvl7pPr marL="9082461" indent="0" algn="ctr">
              <a:buNone/>
              <a:defRPr sz="5300"/>
            </a:lvl7pPr>
            <a:lvl8pPr marL="10596204" indent="0" algn="ctr">
              <a:buNone/>
              <a:defRPr sz="5300"/>
            </a:lvl8pPr>
            <a:lvl9pPr marL="12109948" indent="0" algn="ctr">
              <a:buNone/>
              <a:defRPr sz="5300"/>
            </a:lvl9pPr>
          </a:lstStyle>
          <a:p>
            <a:pPr>
              <a:defRPr/>
            </a:pPr>
            <a:r>
              <a:rPr lang="de-DE"/>
              <a:t>Master-Untertitelformat bearbeiten</a:t>
            </a:r>
            <a:endParaRPr lang="en-US"/>
          </a:p>
        </p:txBody>
      </p:sp>
      <p:sp>
        <p:nvSpPr>
          <p:cNvPr id="4" name="Date Placeholder 3"/>
          <p:cNvSpPr>
            <a:spLocks noGrp="1"/>
          </p:cNvSpPr>
          <p:nvPr>
            <p:ph type="dt" sz="half" idx="10"/>
          </p:nvPr>
        </p:nvSpPr>
        <p:spPr bwMode="auto"/>
        <p:txBody>
          <a:bodyPr/>
          <a:lstStyle/>
          <a:p>
            <a:pPr>
              <a:defRPr/>
            </a:pPr>
            <a:fld id="{46CE7E4A-BED0-427A-AB98-AFA807727E82}" type="datetimeFigureOut">
              <a:rPr lang="de-DE"/>
              <a:t>04.12.2024</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FD102A04-73A9-413D-BE27-E0237E0FED44}"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Vertical Text Placehold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46CE7E4A-BED0-427A-AB98-AFA807727E82}" type="datetimeFigureOut">
              <a:rPr lang="de-DE"/>
              <a:t>04.12.2024</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FD102A04-73A9-413D-BE27-E0237E0FED44}"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21665701" y="2278904"/>
            <a:ext cx="6528093" cy="36274211"/>
          </a:xfrm>
        </p:spPr>
        <p:txBody>
          <a:bodyPr vert="eaVert"/>
          <a:lstStyle/>
          <a:p>
            <a:pPr>
              <a:defRPr/>
            </a:pPr>
            <a:r>
              <a:rPr lang="de-DE"/>
              <a:t>Mastertitelformat bearbeiten</a:t>
            </a:r>
            <a:endParaRPr lang="en-US"/>
          </a:p>
        </p:txBody>
      </p:sp>
      <p:sp>
        <p:nvSpPr>
          <p:cNvPr id="3" name="Vertical Text Placeholder 2"/>
          <p:cNvSpPr>
            <a:spLocks noGrp="1"/>
          </p:cNvSpPr>
          <p:nvPr>
            <p:ph type="body" orient="vert" idx="1"/>
          </p:nvPr>
        </p:nvSpPr>
        <p:spPr bwMode="auto">
          <a:xfrm>
            <a:off x="2081423" y="2278904"/>
            <a:ext cx="19205838" cy="36274211"/>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46CE7E4A-BED0-427A-AB98-AFA807727E82}" type="datetimeFigureOut">
              <a:rPr lang="de-DE"/>
              <a:t>04.12.2024</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FD102A04-73A9-413D-BE27-E0237E0FED44}"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Content Placehold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46CE7E4A-BED0-427A-AB98-AFA807727E82}" type="datetimeFigureOut">
              <a:rPr lang="de-DE"/>
              <a:t>04.12.2024</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FD102A04-73A9-413D-BE27-E0237E0FED44}"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065654" y="10671229"/>
            <a:ext cx="26112371" cy="17805173"/>
          </a:xfrm>
        </p:spPr>
        <p:txBody>
          <a:bodyPr anchor="b"/>
          <a:lstStyle>
            <a:lvl1pPr>
              <a:defRPr sz="19850"/>
            </a:lvl1pPr>
          </a:lstStyle>
          <a:p>
            <a:pPr>
              <a:defRPr/>
            </a:pPr>
            <a:r>
              <a:rPr lang="de-DE"/>
              <a:t>Mastertitelformat bearbeiten</a:t>
            </a:r>
            <a:endParaRPr lang="en-US"/>
          </a:p>
        </p:txBody>
      </p:sp>
      <p:sp>
        <p:nvSpPr>
          <p:cNvPr id="3" name="Text Placeholder 2"/>
          <p:cNvSpPr>
            <a:spLocks noGrp="1"/>
          </p:cNvSpPr>
          <p:nvPr>
            <p:ph type="body" idx="1"/>
          </p:nvPr>
        </p:nvSpPr>
        <p:spPr bwMode="auto">
          <a:xfrm>
            <a:off x="2065654" y="28644846"/>
            <a:ext cx="26112371" cy="9363320"/>
          </a:xfrm>
        </p:spPr>
        <p:txBody>
          <a:bodyPr/>
          <a:lstStyle>
            <a:lvl1pPr marL="0" indent="0">
              <a:buNone/>
              <a:defRPr sz="7950">
                <a:solidFill>
                  <a:schemeClr val="tx1"/>
                </a:solidFill>
              </a:defRPr>
            </a:lvl1pPr>
            <a:lvl2pPr marL="1513743" indent="0">
              <a:buNone/>
              <a:defRPr sz="6600">
                <a:solidFill>
                  <a:schemeClr val="tx1">
                    <a:tint val="75000"/>
                  </a:schemeClr>
                </a:solidFill>
              </a:defRPr>
            </a:lvl2pPr>
            <a:lvl3pPr marL="3027487" indent="0">
              <a:buNone/>
              <a:defRPr sz="5950">
                <a:solidFill>
                  <a:schemeClr val="tx1">
                    <a:tint val="75000"/>
                  </a:schemeClr>
                </a:solidFill>
              </a:defRPr>
            </a:lvl3pPr>
            <a:lvl4pPr marL="4541230" indent="0">
              <a:buNone/>
              <a:defRPr sz="5300">
                <a:solidFill>
                  <a:schemeClr val="tx1">
                    <a:tint val="75000"/>
                  </a:schemeClr>
                </a:solidFill>
              </a:defRPr>
            </a:lvl4pPr>
            <a:lvl5pPr marL="6054974" indent="0">
              <a:buNone/>
              <a:defRPr sz="5300">
                <a:solidFill>
                  <a:schemeClr val="tx1">
                    <a:tint val="75000"/>
                  </a:schemeClr>
                </a:solidFill>
              </a:defRPr>
            </a:lvl5pPr>
            <a:lvl6pPr marL="7568717" indent="0">
              <a:buNone/>
              <a:defRPr sz="5300">
                <a:solidFill>
                  <a:schemeClr val="tx1">
                    <a:tint val="75000"/>
                  </a:schemeClr>
                </a:solidFill>
              </a:defRPr>
            </a:lvl6pPr>
            <a:lvl7pPr marL="9082461" indent="0">
              <a:buNone/>
              <a:defRPr sz="5300">
                <a:solidFill>
                  <a:schemeClr val="tx1">
                    <a:tint val="75000"/>
                  </a:schemeClr>
                </a:solidFill>
              </a:defRPr>
            </a:lvl7pPr>
            <a:lvl8pPr marL="10596204" indent="0">
              <a:buNone/>
              <a:defRPr sz="5300">
                <a:solidFill>
                  <a:schemeClr val="tx1">
                    <a:tint val="75000"/>
                  </a:schemeClr>
                </a:solidFill>
              </a:defRPr>
            </a:lvl8pPr>
            <a:lvl9pPr marL="12109948" indent="0">
              <a:buNone/>
              <a:defRPr sz="53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46CE7E4A-BED0-427A-AB98-AFA807727E82}" type="datetimeFigureOut">
              <a:rPr lang="de-DE"/>
              <a:t>04.12.2024</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FD102A04-73A9-413D-BE27-E0237E0FED44}"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Content Placeholder 2"/>
          <p:cNvSpPr>
            <a:spLocks noGrp="1"/>
          </p:cNvSpPr>
          <p:nvPr>
            <p:ph sz="half" idx="1"/>
          </p:nvPr>
        </p:nvSpPr>
        <p:spPr bwMode="auto">
          <a:xfrm>
            <a:off x="2081421" y="11394520"/>
            <a:ext cx="12866966" cy="2715859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Content Placeholder 3"/>
          <p:cNvSpPr>
            <a:spLocks noGrp="1"/>
          </p:cNvSpPr>
          <p:nvPr>
            <p:ph sz="half" idx="2"/>
          </p:nvPr>
        </p:nvSpPr>
        <p:spPr bwMode="auto">
          <a:xfrm>
            <a:off x="15326826" y="11394520"/>
            <a:ext cx="12866966" cy="2715859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Date Placeholder 4"/>
          <p:cNvSpPr>
            <a:spLocks noGrp="1"/>
          </p:cNvSpPr>
          <p:nvPr>
            <p:ph type="dt" sz="half" idx="10"/>
          </p:nvPr>
        </p:nvSpPr>
        <p:spPr bwMode="auto"/>
        <p:txBody>
          <a:bodyPr/>
          <a:lstStyle/>
          <a:p>
            <a:pPr>
              <a:defRPr/>
            </a:pPr>
            <a:fld id="{46CE7E4A-BED0-427A-AB98-AFA807727E82}" type="datetimeFigureOut">
              <a:rPr lang="de-DE"/>
              <a:t>04.12.2024</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FD102A04-73A9-413D-BE27-E0237E0FED44}"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085364" y="2278913"/>
            <a:ext cx="26112371" cy="8273416"/>
          </a:xfrm>
        </p:spPr>
        <p:txBody>
          <a:bodyPr/>
          <a:lstStyle/>
          <a:p>
            <a:pPr>
              <a:defRPr/>
            </a:pPr>
            <a:r>
              <a:rPr lang="de-DE"/>
              <a:t>Mastertitelformat bearbeiten</a:t>
            </a:r>
            <a:endParaRPr lang="en-US"/>
          </a:p>
        </p:txBody>
      </p:sp>
      <p:sp>
        <p:nvSpPr>
          <p:cNvPr id="3" name="Text Placeholder 2"/>
          <p:cNvSpPr>
            <a:spLocks noGrp="1"/>
          </p:cNvSpPr>
          <p:nvPr>
            <p:ph type="body" idx="1"/>
          </p:nvPr>
        </p:nvSpPr>
        <p:spPr bwMode="auto">
          <a:xfrm>
            <a:off x="2085368" y="10492870"/>
            <a:ext cx="12807832" cy="5142393"/>
          </a:xfrm>
        </p:spPr>
        <p:txBody>
          <a:bodyPr anchor="b"/>
          <a:lstStyle>
            <a:lvl1pPr marL="0" indent="0">
              <a:buNone/>
              <a:defRPr sz="7950" b="1"/>
            </a:lvl1pPr>
            <a:lvl2pPr marL="1513743" indent="0">
              <a:buNone/>
              <a:defRPr sz="6600" b="1"/>
            </a:lvl2pPr>
            <a:lvl3pPr marL="3027487" indent="0">
              <a:buNone/>
              <a:defRPr sz="5950" b="1"/>
            </a:lvl3pPr>
            <a:lvl4pPr marL="4541230" indent="0">
              <a:buNone/>
              <a:defRPr sz="5300" b="1"/>
            </a:lvl4pPr>
            <a:lvl5pPr marL="6054974" indent="0">
              <a:buNone/>
              <a:defRPr sz="5300" b="1"/>
            </a:lvl5pPr>
            <a:lvl6pPr marL="7568717" indent="0">
              <a:buNone/>
              <a:defRPr sz="5300" b="1"/>
            </a:lvl6pPr>
            <a:lvl7pPr marL="9082461" indent="0">
              <a:buNone/>
              <a:defRPr sz="5300" b="1"/>
            </a:lvl7pPr>
            <a:lvl8pPr marL="10596204" indent="0">
              <a:buNone/>
              <a:defRPr sz="5300" b="1"/>
            </a:lvl8pPr>
            <a:lvl9pPr marL="12109948" indent="0">
              <a:buNone/>
              <a:defRPr sz="5300" b="1"/>
            </a:lvl9pPr>
          </a:lstStyle>
          <a:p>
            <a:pPr lvl="0">
              <a:defRPr/>
            </a:pPr>
            <a:r>
              <a:rPr lang="de-DE"/>
              <a:t>Mastertextformat bearbeiten</a:t>
            </a:r>
            <a:endParaRPr/>
          </a:p>
        </p:txBody>
      </p:sp>
      <p:sp>
        <p:nvSpPr>
          <p:cNvPr id="4" name="Content Placeholder 3"/>
          <p:cNvSpPr>
            <a:spLocks noGrp="1"/>
          </p:cNvSpPr>
          <p:nvPr>
            <p:ph sz="half" idx="2"/>
          </p:nvPr>
        </p:nvSpPr>
        <p:spPr bwMode="auto">
          <a:xfrm>
            <a:off x="2085368" y="15635264"/>
            <a:ext cx="12807832" cy="22997117"/>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Text Placeholder 4"/>
          <p:cNvSpPr>
            <a:spLocks noGrp="1"/>
          </p:cNvSpPr>
          <p:nvPr>
            <p:ph type="body" sz="quarter" idx="3"/>
          </p:nvPr>
        </p:nvSpPr>
        <p:spPr bwMode="auto">
          <a:xfrm>
            <a:off x="15326827" y="10492870"/>
            <a:ext cx="12870909" cy="5142393"/>
          </a:xfrm>
        </p:spPr>
        <p:txBody>
          <a:bodyPr anchor="b"/>
          <a:lstStyle>
            <a:lvl1pPr marL="0" indent="0">
              <a:buNone/>
              <a:defRPr sz="7950" b="1"/>
            </a:lvl1pPr>
            <a:lvl2pPr marL="1513743" indent="0">
              <a:buNone/>
              <a:defRPr sz="6600" b="1"/>
            </a:lvl2pPr>
            <a:lvl3pPr marL="3027487" indent="0">
              <a:buNone/>
              <a:defRPr sz="5950" b="1"/>
            </a:lvl3pPr>
            <a:lvl4pPr marL="4541230" indent="0">
              <a:buNone/>
              <a:defRPr sz="5300" b="1"/>
            </a:lvl4pPr>
            <a:lvl5pPr marL="6054974" indent="0">
              <a:buNone/>
              <a:defRPr sz="5300" b="1"/>
            </a:lvl5pPr>
            <a:lvl6pPr marL="7568717" indent="0">
              <a:buNone/>
              <a:defRPr sz="5300" b="1"/>
            </a:lvl6pPr>
            <a:lvl7pPr marL="9082461" indent="0">
              <a:buNone/>
              <a:defRPr sz="5300" b="1"/>
            </a:lvl7pPr>
            <a:lvl8pPr marL="10596204" indent="0">
              <a:buNone/>
              <a:defRPr sz="5300" b="1"/>
            </a:lvl8pPr>
            <a:lvl9pPr marL="12109948" indent="0">
              <a:buNone/>
              <a:defRPr sz="5300" b="1"/>
            </a:lvl9pPr>
          </a:lstStyle>
          <a:p>
            <a:pPr lvl="0">
              <a:defRPr/>
            </a:pPr>
            <a:r>
              <a:rPr lang="de-DE"/>
              <a:t>Mastertextformat bearbeiten</a:t>
            </a:r>
            <a:endParaRPr/>
          </a:p>
        </p:txBody>
      </p:sp>
      <p:sp>
        <p:nvSpPr>
          <p:cNvPr id="6" name="Content Placeholder 5"/>
          <p:cNvSpPr>
            <a:spLocks noGrp="1"/>
          </p:cNvSpPr>
          <p:nvPr>
            <p:ph sz="quarter" idx="4"/>
          </p:nvPr>
        </p:nvSpPr>
        <p:spPr bwMode="auto">
          <a:xfrm>
            <a:off x="15326827" y="15635264"/>
            <a:ext cx="12870909" cy="22997117"/>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e Placeholder 6"/>
          <p:cNvSpPr>
            <a:spLocks noGrp="1"/>
          </p:cNvSpPr>
          <p:nvPr>
            <p:ph type="dt" sz="half" idx="10"/>
          </p:nvPr>
        </p:nvSpPr>
        <p:spPr bwMode="auto"/>
        <p:txBody>
          <a:bodyPr/>
          <a:lstStyle/>
          <a:p>
            <a:pPr>
              <a:defRPr/>
            </a:pPr>
            <a:fld id="{46CE7E4A-BED0-427A-AB98-AFA807727E82}" type="datetimeFigureOut">
              <a:rPr lang="de-DE"/>
              <a:t>04.12.2024</a:t>
            </a:fld>
            <a:endParaRPr lang="de-DE"/>
          </a:p>
        </p:txBody>
      </p:sp>
      <p:sp>
        <p:nvSpPr>
          <p:cNvPr id="8" name="Footer Placeholder 7"/>
          <p:cNvSpPr>
            <a:spLocks noGrp="1"/>
          </p:cNvSpPr>
          <p:nvPr>
            <p:ph type="ftr" sz="quarter" idx="11"/>
          </p:nvPr>
        </p:nvSpPr>
        <p:spPr bwMode="auto"/>
        <p:txBody>
          <a:bodyPr/>
          <a:lstStyle/>
          <a:p>
            <a:pPr>
              <a:defRPr/>
            </a:pPr>
            <a:endParaRPr lang="de-DE"/>
          </a:p>
        </p:txBody>
      </p:sp>
      <p:sp>
        <p:nvSpPr>
          <p:cNvPr id="9" name="Slide Number Placeholder 8"/>
          <p:cNvSpPr>
            <a:spLocks noGrp="1"/>
          </p:cNvSpPr>
          <p:nvPr>
            <p:ph type="sldNum" sz="quarter" idx="12"/>
          </p:nvPr>
        </p:nvSpPr>
        <p:spPr bwMode="auto"/>
        <p:txBody>
          <a:bodyPr/>
          <a:lstStyle/>
          <a:p>
            <a:pPr>
              <a:defRPr/>
            </a:pPr>
            <a:fld id="{FD102A04-73A9-413D-BE27-E0237E0FED44}"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Date Placeholder 2"/>
          <p:cNvSpPr>
            <a:spLocks noGrp="1"/>
          </p:cNvSpPr>
          <p:nvPr>
            <p:ph type="dt" sz="half" idx="10"/>
          </p:nvPr>
        </p:nvSpPr>
        <p:spPr bwMode="auto"/>
        <p:txBody>
          <a:bodyPr/>
          <a:lstStyle/>
          <a:p>
            <a:pPr>
              <a:defRPr/>
            </a:pPr>
            <a:fld id="{46CE7E4A-BED0-427A-AB98-AFA807727E82}" type="datetimeFigureOut">
              <a:rPr lang="de-DE"/>
              <a:t>04.12.2024</a:t>
            </a:fld>
            <a:endParaRPr lang="de-DE"/>
          </a:p>
        </p:txBody>
      </p:sp>
      <p:sp>
        <p:nvSpPr>
          <p:cNvPr id="4" name="Footer Placeholder 3"/>
          <p:cNvSpPr>
            <a:spLocks noGrp="1"/>
          </p:cNvSpPr>
          <p:nvPr>
            <p:ph type="ftr" sz="quarter" idx="11"/>
          </p:nvPr>
        </p:nvSpPr>
        <p:spPr bwMode="auto"/>
        <p:txBody>
          <a:bodyPr/>
          <a:lstStyle/>
          <a:p>
            <a:pPr>
              <a:defRPr/>
            </a:pPr>
            <a:endParaRPr lang="de-DE"/>
          </a:p>
        </p:txBody>
      </p:sp>
      <p:sp>
        <p:nvSpPr>
          <p:cNvPr id="5" name="Slide Number Placeholder 4"/>
          <p:cNvSpPr>
            <a:spLocks noGrp="1"/>
          </p:cNvSpPr>
          <p:nvPr>
            <p:ph type="sldNum" sz="quarter" idx="12"/>
          </p:nvPr>
        </p:nvSpPr>
        <p:spPr bwMode="auto"/>
        <p:txBody>
          <a:bodyPr/>
          <a:lstStyle/>
          <a:p>
            <a:pPr>
              <a:defRPr/>
            </a:pPr>
            <a:fld id="{FD102A04-73A9-413D-BE27-E0237E0FED44}"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46CE7E4A-BED0-427A-AB98-AFA807727E82}" type="datetimeFigureOut">
              <a:rPr lang="de-DE"/>
              <a:t>04.12.2024</a:t>
            </a:fld>
            <a:endParaRPr lang="de-DE"/>
          </a:p>
        </p:txBody>
      </p:sp>
      <p:sp>
        <p:nvSpPr>
          <p:cNvPr id="3" name="Footer Placeholder 2"/>
          <p:cNvSpPr>
            <a:spLocks noGrp="1"/>
          </p:cNvSpPr>
          <p:nvPr>
            <p:ph type="ftr" sz="quarter" idx="11"/>
          </p:nvPr>
        </p:nvSpPr>
        <p:spPr bwMode="auto"/>
        <p:txBody>
          <a:bodyPr/>
          <a:lstStyle/>
          <a:p>
            <a:pPr>
              <a:defRPr/>
            </a:pPr>
            <a:endParaRPr lang="de-DE"/>
          </a:p>
        </p:txBody>
      </p:sp>
      <p:sp>
        <p:nvSpPr>
          <p:cNvPr id="4" name="Slide Number Placeholder 3"/>
          <p:cNvSpPr>
            <a:spLocks noGrp="1"/>
          </p:cNvSpPr>
          <p:nvPr>
            <p:ph type="sldNum" sz="quarter" idx="12"/>
          </p:nvPr>
        </p:nvSpPr>
        <p:spPr bwMode="auto"/>
        <p:txBody>
          <a:bodyPr/>
          <a:lstStyle/>
          <a:p>
            <a:pPr>
              <a:defRPr/>
            </a:pPr>
            <a:fld id="{FD102A04-73A9-413D-BE27-E0237E0FED44}"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085364" y="2853584"/>
            <a:ext cx="9764544" cy="9987545"/>
          </a:xfrm>
        </p:spPr>
        <p:txBody>
          <a:bodyPr anchor="b"/>
          <a:lstStyle>
            <a:lvl1pPr>
              <a:defRPr sz="10600"/>
            </a:lvl1pPr>
          </a:lstStyle>
          <a:p>
            <a:pPr>
              <a:defRPr/>
            </a:pPr>
            <a:r>
              <a:rPr lang="de-DE"/>
              <a:t>Mastertitelformat bearbeiten</a:t>
            </a:r>
            <a:endParaRPr lang="en-US"/>
          </a:p>
        </p:txBody>
      </p:sp>
      <p:sp>
        <p:nvSpPr>
          <p:cNvPr id="3" name="Content Placeholder 2"/>
          <p:cNvSpPr>
            <a:spLocks noGrp="1"/>
          </p:cNvSpPr>
          <p:nvPr>
            <p:ph idx="1"/>
          </p:nvPr>
        </p:nvSpPr>
        <p:spPr bwMode="auto">
          <a:xfrm>
            <a:off x="12870909" y="6162959"/>
            <a:ext cx="15326827" cy="30418415"/>
          </a:xfrm>
        </p:spPr>
        <p:txBody>
          <a:bodyPr/>
          <a:lstStyle>
            <a:lvl1pPr>
              <a:defRPr sz="10600"/>
            </a:lvl1pPr>
            <a:lvl2pPr>
              <a:defRPr sz="9250"/>
            </a:lvl2pPr>
            <a:lvl3pPr>
              <a:defRPr sz="7950"/>
            </a:lvl3pPr>
            <a:lvl4pPr>
              <a:defRPr sz="6600"/>
            </a:lvl4pPr>
            <a:lvl5pPr>
              <a:defRPr sz="6600"/>
            </a:lvl5pPr>
            <a:lvl6pPr>
              <a:defRPr sz="6600"/>
            </a:lvl6pPr>
            <a:lvl7pPr>
              <a:defRPr sz="6600"/>
            </a:lvl7pPr>
            <a:lvl8pPr>
              <a:defRPr sz="6600"/>
            </a:lvl8pPr>
            <a:lvl9pPr>
              <a:defRPr sz="66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ext Placeholder 3"/>
          <p:cNvSpPr>
            <a:spLocks noGrp="1"/>
          </p:cNvSpPr>
          <p:nvPr>
            <p:ph type="body" sz="half" idx="2"/>
          </p:nvPr>
        </p:nvSpPr>
        <p:spPr bwMode="auto">
          <a:xfrm>
            <a:off x="2085364" y="12841129"/>
            <a:ext cx="9764544" cy="23789780"/>
          </a:xfrm>
        </p:spPr>
        <p:txBody>
          <a:bodyPr/>
          <a:lstStyle>
            <a:lvl1pPr marL="0" indent="0">
              <a:buNone/>
              <a:defRPr sz="5300"/>
            </a:lvl1pPr>
            <a:lvl2pPr marL="1513743" indent="0">
              <a:buNone/>
              <a:defRPr sz="4650"/>
            </a:lvl2pPr>
            <a:lvl3pPr marL="3027487" indent="0">
              <a:buNone/>
              <a:defRPr sz="3950"/>
            </a:lvl3pPr>
            <a:lvl4pPr marL="4541230" indent="0">
              <a:buNone/>
              <a:defRPr sz="3300"/>
            </a:lvl4pPr>
            <a:lvl5pPr marL="6054974" indent="0">
              <a:buNone/>
              <a:defRPr sz="3300"/>
            </a:lvl5pPr>
            <a:lvl6pPr marL="7568717" indent="0">
              <a:buNone/>
              <a:defRPr sz="3300"/>
            </a:lvl6pPr>
            <a:lvl7pPr marL="9082461" indent="0">
              <a:buNone/>
              <a:defRPr sz="3300"/>
            </a:lvl7pPr>
            <a:lvl8pPr marL="10596204" indent="0">
              <a:buNone/>
              <a:defRPr sz="3300"/>
            </a:lvl8pPr>
            <a:lvl9pPr marL="12109948" indent="0">
              <a:buNone/>
              <a:defRPr sz="3300"/>
            </a:lvl9pPr>
          </a:lstStyle>
          <a:p>
            <a:pPr lvl="0">
              <a:defRPr/>
            </a:pPr>
            <a:r>
              <a:rPr lang="de-DE"/>
              <a:t>Mastertextformat bearbeiten</a:t>
            </a:r>
            <a:endParaRPr/>
          </a:p>
        </p:txBody>
      </p:sp>
      <p:sp>
        <p:nvSpPr>
          <p:cNvPr id="5" name="Date Placeholder 4"/>
          <p:cNvSpPr>
            <a:spLocks noGrp="1"/>
          </p:cNvSpPr>
          <p:nvPr>
            <p:ph type="dt" sz="half" idx="10"/>
          </p:nvPr>
        </p:nvSpPr>
        <p:spPr bwMode="auto"/>
        <p:txBody>
          <a:bodyPr/>
          <a:lstStyle/>
          <a:p>
            <a:pPr>
              <a:defRPr/>
            </a:pPr>
            <a:fld id="{46CE7E4A-BED0-427A-AB98-AFA807727E82}" type="datetimeFigureOut">
              <a:rPr lang="de-DE"/>
              <a:t>04.12.2024</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FD102A04-73A9-413D-BE27-E0237E0FED44}"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085364" y="2853584"/>
            <a:ext cx="9764544" cy="9987545"/>
          </a:xfrm>
        </p:spPr>
        <p:txBody>
          <a:bodyPr anchor="b"/>
          <a:lstStyle>
            <a:lvl1pPr>
              <a:defRPr sz="10600"/>
            </a:lvl1pPr>
          </a:lstStyle>
          <a:p>
            <a:pPr>
              <a:defRPr/>
            </a:pPr>
            <a:r>
              <a:rPr lang="de-DE"/>
              <a:t>Mastertitelformat bearbeiten</a:t>
            </a:r>
            <a:endParaRPr lang="en-US"/>
          </a:p>
        </p:txBody>
      </p:sp>
      <p:sp>
        <p:nvSpPr>
          <p:cNvPr id="3" name="Picture Placeholder 2"/>
          <p:cNvSpPr>
            <a:spLocks noGrp="1" noChangeAspect="1"/>
          </p:cNvSpPr>
          <p:nvPr>
            <p:ph type="pic" idx="1"/>
          </p:nvPr>
        </p:nvSpPr>
        <p:spPr bwMode="auto">
          <a:xfrm>
            <a:off x="12870909" y="6162959"/>
            <a:ext cx="15326827" cy="30418415"/>
          </a:xfrm>
        </p:spPr>
        <p:txBody>
          <a:bodyPr anchor="t"/>
          <a:lstStyle>
            <a:lvl1pPr marL="0" indent="0">
              <a:buNone/>
              <a:defRPr sz="10600"/>
            </a:lvl1pPr>
            <a:lvl2pPr marL="1513743" indent="0">
              <a:buNone/>
              <a:defRPr sz="9250"/>
            </a:lvl2pPr>
            <a:lvl3pPr marL="3027487" indent="0">
              <a:buNone/>
              <a:defRPr sz="7950"/>
            </a:lvl3pPr>
            <a:lvl4pPr marL="4541230" indent="0">
              <a:buNone/>
              <a:defRPr sz="6600"/>
            </a:lvl4pPr>
            <a:lvl5pPr marL="6054974" indent="0">
              <a:buNone/>
              <a:defRPr sz="6600"/>
            </a:lvl5pPr>
            <a:lvl6pPr marL="7568717" indent="0">
              <a:buNone/>
              <a:defRPr sz="6600"/>
            </a:lvl6pPr>
            <a:lvl7pPr marL="9082461" indent="0">
              <a:buNone/>
              <a:defRPr sz="6600"/>
            </a:lvl7pPr>
            <a:lvl8pPr marL="10596204" indent="0">
              <a:buNone/>
              <a:defRPr sz="6600"/>
            </a:lvl8pPr>
            <a:lvl9pPr marL="12109948" indent="0">
              <a:buNone/>
              <a:defRPr sz="6600"/>
            </a:lvl9pPr>
          </a:lstStyle>
          <a:p>
            <a:pPr>
              <a:defRPr/>
            </a:pPr>
            <a:r>
              <a:rPr lang="de-DE"/>
              <a:t>Bild durch Klicken auf Symbol hinzufügen</a:t>
            </a:r>
            <a:endParaRPr lang="en-US"/>
          </a:p>
        </p:txBody>
      </p:sp>
      <p:sp>
        <p:nvSpPr>
          <p:cNvPr id="4" name="Text Placeholder 3"/>
          <p:cNvSpPr>
            <a:spLocks noGrp="1"/>
          </p:cNvSpPr>
          <p:nvPr>
            <p:ph type="body" sz="half" idx="2"/>
          </p:nvPr>
        </p:nvSpPr>
        <p:spPr bwMode="auto">
          <a:xfrm>
            <a:off x="2085364" y="12841129"/>
            <a:ext cx="9764544" cy="23789780"/>
          </a:xfrm>
        </p:spPr>
        <p:txBody>
          <a:bodyPr/>
          <a:lstStyle>
            <a:lvl1pPr marL="0" indent="0">
              <a:buNone/>
              <a:defRPr sz="5300"/>
            </a:lvl1pPr>
            <a:lvl2pPr marL="1513743" indent="0">
              <a:buNone/>
              <a:defRPr sz="4650"/>
            </a:lvl2pPr>
            <a:lvl3pPr marL="3027487" indent="0">
              <a:buNone/>
              <a:defRPr sz="3950"/>
            </a:lvl3pPr>
            <a:lvl4pPr marL="4541230" indent="0">
              <a:buNone/>
              <a:defRPr sz="3300"/>
            </a:lvl4pPr>
            <a:lvl5pPr marL="6054974" indent="0">
              <a:buNone/>
              <a:defRPr sz="3300"/>
            </a:lvl5pPr>
            <a:lvl6pPr marL="7568717" indent="0">
              <a:buNone/>
              <a:defRPr sz="3300"/>
            </a:lvl6pPr>
            <a:lvl7pPr marL="9082461" indent="0">
              <a:buNone/>
              <a:defRPr sz="3300"/>
            </a:lvl7pPr>
            <a:lvl8pPr marL="10596204" indent="0">
              <a:buNone/>
              <a:defRPr sz="3300"/>
            </a:lvl8pPr>
            <a:lvl9pPr marL="12109948" indent="0">
              <a:buNone/>
              <a:defRPr sz="3300"/>
            </a:lvl9pPr>
          </a:lstStyle>
          <a:p>
            <a:pPr lvl="0">
              <a:defRPr/>
            </a:pPr>
            <a:r>
              <a:rPr lang="de-DE"/>
              <a:t>Mastertextformat bearbeiten</a:t>
            </a:r>
            <a:endParaRPr/>
          </a:p>
        </p:txBody>
      </p:sp>
      <p:sp>
        <p:nvSpPr>
          <p:cNvPr id="5" name="Date Placeholder 4"/>
          <p:cNvSpPr>
            <a:spLocks noGrp="1"/>
          </p:cNvSpPr>
          <p:nvPr>
            <p:ph type="dt" sz="half" idx="10"/>
          </p:nvPr>
        </p:nvSpPr>
        <p:spPr bwMode="auto"/>
        <p:txBody>
          <a:bodyPr/>
          <a:lstStyle/>
          <a:p>
            <a:pPr>
              <a:defRPr/>
            </a:pPr>
            <a:fld id="{46CE7E4A-BED0-427A-AB98-AFA807727E82}" type="datetimeFigureOut">
              <a:rPr lang="de-DE"/>
              <a:t>04.12.2024</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FD102A04-73A9-413D-BE27-E0237E0FED44}"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99D490"/>
        </a:solidFill>
        <a:effectLst/>
      </p:bgPr>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2081421" y="2278913"/>
            <a:ext cx="26112371" cy="8273416"/>
          </a:xfrm>
          <a:prstGeom prst="rect">
            <a:avLst/>
          </a:prstGeom>
        </p:spPr>
        <p:txBody>
          <a:bodyPr vert="horz" lIns="91440" tIns="45720" rIns="91440" bIns="45720" rtlCol="0" anchor="ctr">
            <a:normAutofit/>
          </a:bodyPr>
          <a:lstStyle/>
          <a:p>
            <a:pPr>
              <a:defRPr/>
            </a:pPr>
            <a:r>
              <a:rPr lang="de-DE"/>
              <a:t>Mastertitelformat bearbeiten</a:t>
            </a:r>
            <a:endParaRPr lang="en-US"/>
          </a:p>
        </p:txBody>
      </p:sp>
      <p:sp>
        <p:nvSpPr>
          <p:cNvPr id="3" name="Text Placeholder 2"/>
          <p:cNvSpPr>
            <a:spLocks noGrp="1"/>
          </p:cNvSpPr>
          <p:nvPr>
            <p:ph type="body" idx="1"/>
          </p:nvPr>
        </p:nvSpPr>
        <p:spPr bwMode="auto">
          <a:xfrm>
            <a:off x="2081421" y="11394520"/>
            <a:ext cx="26112371" cy="27158594"/>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2"/>
          </p:nvPr>
        </p:nvSpPr>
        <p:spPr bwMode="auto">
          <a:xfrm>
            <a:off x="2081421" y="39672756"/>
            <a:ext cx="6811923" cy="2278904"/>
          </a:xfrm>
          <a:prstGeom prst="rect">
            <a:avLst/>
          </a:prstGeom>
        </p:spPr>
        <p:txBody>
          <a:bodyPr vert="horz" lIns="91440" tIns="45720" rIns="91440" bIns="45720" rtlCol="0" anchor="ctr"/>
          <a:lstStyle>
            <a:lvl1pPr algn="l">
              <a:defRPr sz="3950">
                <a:solidFill>
                  <a:schemeClr val="tx1">
                    <a:tint val="75000"/>
                  </a:schemeClr>
                </a:solidFill>
              </a:defRPr>
            </a:lvl1pPr>
          </a:lstStyle>
          <a:p>
            <a:pPr>
              <a:defRPr/>
            </a:pPr>
            <a:fld id="{46CE7E4A-BED0-427A-AB98-AFA807727E82}" type="datetimeFigureOut">
              <a:rPr lang="de-DE"/>
              <a:t>04.12.2024</a:t>
            </a:fld>
            <a:endParaRPr lang="de-DE"/>
          </a:p>
        </p:txBody>
      </p:sp>
      <p:sp>
        <p:nvSpPr>
          <p:cNvPr id="5" name="Footer Placeholder 4"/>
          <p:cNvSpPr>
            <a:spLocks noGrp="1"/>
          </p:cNvSpPr>
          <p:nvPr>
            <p:ph type="ftr" sz="quarter" idx="3"/>
          </p:nvPr>
        </p:nvSpPr>
        <p:spPr bwMode="auto">
          <a:xfrm>
            <a:off x="10028665" y="39672756"/>
            <a:ext cx="10217884" cy="2278904"/>
          </a:xfrm>
          <a:prstGeom prst="rect">
            <a:avLst/>
          </a:prstGeom>
        </p:spPr>
        <p:txBody>
          <a:bodyPr vert="horz" lIns="91440" tIns="45720" rIns="91440" bIns="45720" rtlCol="0" anchor="ctr"/>
          <a:lstStyle>
            <a:lvl1pPr algn="ctr">
              <a:defRPr sz="3950">
                <a:solidFill>
                  <a:schemeClr val="tx1">
                    <a:tint val="75000"/>
                  </a:schemeClr>
                </a:solidFill>
              </a:defRPr>
            </a:lvl1pPr>
          </a:lstStyle>
          <a:p>
            <a:pPr>
              <a:defRPr/>
            </a:pPr>
            <a:endParaRPr lang="de-DE"/>
          </a:p>
        </p:txBody>
      </p:sp>
      <p:sp>
        <p:nvSpPr>
          <p:cNvPr id="6" name="Slide Number Placeholder 5"/>
          <p:cNvSpPr>
            <a:spLocks noGrp="1"/>
          </p:cNvSpPr>
          <p:nvPr>
            <p:ph type="sldNum" sz="quarter" idx="4"/>
          </p:nvPr>
        </p:nvSpPr>
        <p:spPr bwMode="auto">
          <a:xfrm>
            <a:off x="21381869" y="39672756"/>
            <a:ext cx="6811923" cy="2278904"/>
          </a:xfrm>
          <a:prstGeom prst="rect">
            <a:avLst/>
          </a:prstGeom>
        </p:spPr>
        <p:txBody>
          <a:bodyPr vert="horz" lIns="91440" tIns="45720" rIns="91440" bIns="45720" rtlCol="0" anchor="ctr"/>
          <a:lstStyle>
            <a:lvl1pPr algn="r">
              <a:defRPr sz="3950">
                <a:solidFill>
                  <a:schemeClr val="tx1">
                    <a:tint val="75000"/>
                  </a:schemeClr>
                </a:solidFill>
              </a:defRPr>
            </a:lvl1pPr>
          </a:lstStyle>
          <a:p>
            <a:pPr>
              <a:defRPr/>
            </a:pPr>
            <a:fld id="{FD102A04-73A9-413D-BE27-E0237E0FED44}"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027487">
        <a:lnSpc>
          <a:spcPct val="90000"/>
        </a:lnSpc>
        <a:spcBef>
          <a:spcPts val="0"/>
        </a:spcBef>
        <a:buNone/>
        <a:defRPr sz="14550">
          <a:solidFill>
            <a:schemeClr val="tx1"/>
          </a:solidFill>
          <a:latin typeface="+mj-lt"/>
          <a:ea typeface="+mj-ea"/>
          <a:cs typeface="+mj-cs"/>
        </a:defRPr>
      </a:lvl1pPr>
    </p:titleStyle>
    <p:bodyStyle>
      <a:lvl1pPr marL="756872" indent="-756872" algn="l" defTabSz="3027487">
        <a:lnSpc>
          <a:spcPct val="90000"/>
        </a:lnSpc>
        <a:spcBef>
          <a:spcPts val="3310"/>
        </a:spcBef>
        <a:buFont typeface="Arial"/>
        <a:buChar char="•"/>
        <a:defRPr sz="9250">
          <a:solidFill>
            <a:schemeClr val="tx1"/>
          </a:solidFill>
          <a:latin typeface="+mn-lt"/>
          <a:ea typeface="+mn-ea"/>
          <a:cs typeface="+mn-cs"/>
        </a:defRPr>
      </a:lvl1pPr>
      <a:lvl2pPr marL="2270615" indent="-756872" algn="l" defTabSz="3027487">
        <a:lnSpc>
          <a:spcPct val="90000"/>
        </a:lnSpc>
        <a:spcBef>
          <a:spcPts val="1655"/>
        </a:spcBef>
        <a:buFont typeface="Arial"/>
        <a:buChar char="•"/>
        <a:defRPr sz="7950">
          <a:solidFill>
            <a:schemeClr val="tx1"/>
          </a:solidFill>
          <a:latin typeface="+mn-lt"/>
          <a:ea typeface="+mn-ea"/>
          <a:cs typeface="+mn-cs"/>
        </a:defRPr>
      </a:lvl2pPr>
      <a:lvl3pPr marL="3784359" indent="-756872" algn="l" defTabSz="3027487">
        <a:lnSpc>
          <a:spcPct val="90000"/>
        </a:lnSpc>
        <a:spcBef>
          <a:spcPts val="1655"/>
        </a:spcBef>
        <a:buFont typeface="Arial"/>
        <a:buChar char="•"/>
        <a:defRPr sz="6600">
          <a:solidFill>
            <a:schemeClr val="tx1"/>
          </a:solidFill>
          <a:latin typeface="+mn-lt"/>
          <a:ea typeface="+mn-ea"/>
          <a:cs typeface="+mn-cs"/>
        </a:defRPr>
      </a:lvl3pPr>
      <a:lvl4pPr marL="5298102" indent="-756872" algn="l" defTabSz="3027487">
        <a:lnSpc>
          <a:spcPct val="90000"/>
        </a:lnSpc>
        <a:spcBef>
          <a:spcPts val="1655"/>
        </a:spcBef>
        <a:buFont typeface="Arial"/>
        <a:buChar char="•"/>
        <a:defRPr sz="5950">
          <a:solidFill>
            <a:schemeClr val="tx1"/>
          </a:solidFill>
          <a:latin typeface="+mn-lt"/>
          <a:ea typeface="+mn-ea"/>
          <a:cs typeface="+mn-cs"/>
        </a:defRPr>
      </a:lvl4pPr>
      <a:lvl5pPr marL="6811846" indent="-756872" algn="l" defTabSz="3027487">
        <a:lnSpc>
          <a:spcPct val="90000"/>
        </a:lnSpc>
        <a:spcBef>
          <a:spcPts val="1655"/>
        </a:spcBef>
        <a:buFont typeface="Arial"/>
        <a:buChar char="•"/>
        <a:defRPr sz="5950">
          <a:solidFill>
            <a:schemeClr val="tx1"/>
          </a:solidFill>
          <a:latin typeface="+mn-lt"/>
          <a:ea typeface="+mn-ea"/>
          <a:cs typeface="+mn-cs"/>
        </a:defRPr>
      </a:lvl5pPr>
      <a:lvl6pPr marL="8325589" indent="-756872" algn="l" defTabSz="3027487">
        <a:lnSpc>
          <a:spcPct val="90000"/>
        </a:lnSpc>
        <a:spcBef>
          <a:spcPts val="1655"/>
        </a:spcBef>
        <a:buFont typeface="Arial"/>
        <a:buChar char="•"/>
        <a:defRPr sz="5950">
          <a:solidFill>
            <a:schemeClr val="tx1"/>
          </a:solidFill>
          <a:latin typeface="+mn-lt"/>
          <a:ea typeface="+mn-ea"/>
          <a:cs typeface="+mn-cs"/>
        </a:defRPr>
      </a:lvl6pPr>
      <a:lvl7pPr marL="9839333" indent="-756872" algn="l" defTabSz="3027487">
        <a:lnSpc>
          <a:spcPct val="90000"/>
        </a:lnSpc>
        <a:spcBef>
          <a:spcPts val="1655"/>
        </a:spcBef>
        <a:buFont typeface="Arial"/>
        <a:buChar char="•"/>
        <a:defRPr sz="5950">
          <a:solidFill>
            <a:schemeClr val="tx1"/>
          </a:solidFill>
          <a:latin typeface="+mn-lt"/>
          <a:ea typeface="+mn-ea"/>
          <a:cs typeface="+mn-cs"/>
        </a:defRPr>
      </a:lvl7pPr>
      <a:lvl8pPr marL="11353076" indent="-756872" algn="l" defTabSz="3027487">
        <a:lnSpc>
          <a:spcPct val="90000"/>
        </a:lnSpc>
        <a:spcBef>
          <a:spcPts val="1655"/>
        </a:spcBef>
        <a:buFont typeface="Arial"/>
        <a:buChar char="•"/>
        <a:defRPr sz="5950">
          <a:solidFill>
            <a:schemeClr val="tx1"/>
          </a:solidFill>
          <a:latin typeface="+mn-lt"/>
          <a:ea typeface="+mn-ea"/>
          <a:cs typeface="+mn-cs"/>
        </a:defRPr>
      </a:lvl8pPr>
      <a:lvl9pPr marL="12866820" indent="-756872" algn="l" defTabSz="3027487">
        <a:lnSpc>
          <a:spcPct val="90000"/>
        </a:lnSpc>
        <a:spcBef>
          <a:spcPts val="1655"/>
        </a:spcBef>
        <a:buFont typeface="Arial"/>
        <a:buChar char="•"/>
        <a:defRPr sz="5950">
          <a:solidFill>
            <a:schemeClr val="tx1"/>
          </a:solidFill>
          <a:latin typeface="+mn-lt"/>
          <a:ea typeface="+mn-ea"/>
          <a:cs typeface="+mn-cs"/>
        </a:defRPr>
      </a:lvl9pPr>
    </p:bodyStyle>
    <p:otherStyle>
      <a:defPPr>
        <a:defRPr lang="en-US"/>
      </a:defPPr>
      <a:lvl1pPr marL="0" algn="l" defTabSz="3027487">
        <a:defRPr sz="5950">
          <a:solidFill>
            <a:schemeClr val="tx1"/>
          </a:solidFill>
          <a:latin typeface="+mn-lt"/>
          <a:ea typeface="+mn-ea"/>
          <a:cs typeface="+mn-cs"/>
        </a:defRPr>
      </a:lvl1pPr>
      <a:lvl2pPr marL="1513743" algn="l" defTabSz="3027487">
        <a:defRPr sz="5950">
          <a:solidFill>
            <a:schemeClr val="tx1"/>
          </a:solidFill>
          <a:latin typeface="+mn-lt"/>
          <a:ea typeface="+mn-ea"/>
          <a:cs typeface="+mn-cs"/>
        </a:defRPr>
      </a:lvl2pPr>
      <a:lvl3pPr marL="3027487" algn="l" defTabSz="3027487">
        <a:defRPr sz="5950">
          <a:solidFill>
            <a:schemeClr val="tx1"/>
          </a:solidFill>
          <a:latin typeface="+mn-lt"/>
          <a:ea typeface="+mn-ea"/>
          <a:cs typeface="+mn-cs"/>
        </a:defRPr>
      </a:lvl3pPr>
      <a:lvl4pPr marL="4541230" algn="l" defTabSz="3027487">
        <a:defRPr sz="5950">
          <a:solidFill>
            <a:schemeClr val="tx1"/>
          </a:solidFill>
          <a:latin typeface="+mn-lt"/>
          <a:ea typeface="+mn-ea"/>
          <a:cs typeface="+mn-cs"/>
        </a:defRPr>
      </a:lvl4pPr>
      <a:lvl5pPr marL="6054974" algn="l" defTabSz="3027487">
        <a:defRPr sz="5950">
          <a:solidFill>
            <a:schemeClr val="tx1"/>
          </a:solidFill>
          <a:latin typeface="+mn-lt"/>
          <a:ea typeface="+mn-ea"/>
          <a:cs typeface="+mn-cs"/>
        </a:defRPr>
      </a:lvl5pPr>
      <a:lvl6pPr marL="7568717" algn="l" defTabSz="3027487">
        <a:defRPr sz="5950">
          <a:solidFill>
            <a:schemeClr val="tx1"/>
          </a:solidFill>
          <a:latin typeface="+mn-lt"/>
          <a:ea typeface="+mn-ea"/>
          <a:cs typeface="+mn-cs"/>
        </a:defRPr>
      </a:lvl6pPr>
      <a:lvl7pPr marL="9082461" algn="l" defTabSz="3027487">
        <a:defRPr sz="5950">
          <a:solidFill>
            <a:schemeClr val="tx1"/>
          </a:solidFill>
          <a:latin typeface="+mn-lt"/>
          <a:ea typeface="+mn-ea"/>
          <a:cs typeface="+mn-cs"/>
        </a:defRPr>
      </a:lvl7pPr>
      <a:lvl8pPr marL="10596204" algn="l" defTabSz="3027487">
        <a:defRPr sz="5950">
          <a:solidFill>
            <a:schemeClr val="tx1"/>
          </a:solidFill>
          <a:latin typeface="+mn-lt"/>
          <a:ea typeface="+mn-ea"/>
          <a:cs typeface="+mn-cs"/>
        </a:defRPr>
      </a:lvl8pPr>
      <a:lvl9pPr marL="12109948" algn="l" defTabSz="3027487">
        <a:defRPr sz="59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hyperlink" Target="https://bookcreator.com/pricing/de/" TargetMode="External"/><Relationship Id="rId13" Type="http://schemas.openxmlformats.org/officeDocument/2006/relationships/hyperlink" Target="https://www.instructables.com/DIY-Smartphone-Microscope-With-Simple-Materials-an/" TargetMode="External"/><Relationship Id="rId18" Type="http://schemas.openxmlformats.org/officeDocument/2006/relationships/image" Target="../media/image21.png"/><Relationship Id="rId26" Type="http://schemas.openxmlformats.org/officeDocument/2006/relationships/image" Target="../media/image29.svg"/><Relationship Id="rId3" Type="http://schemas.openxmlformats.org/officeDocument/2006/relationships/image" Target="../media/image10.png"/><Relationship Id="rId21" Type="http://schemas.openxmlformats.org/officeDocument/2006/relationships/image" Target="../media/image24.png"/><Relationship Id="rId7" Type="http://schemas.openxmlformats.org/officeDocument/2006/relationships/hyperlink" Target="https://phyphox.org/de/home-de/" TargetMode="External"/><Relationship Id="rId12" Type="http://schemas.openxmlformats.org/officeDocument/2006/relationships/image" Target="../media/image16.jpg"/><Relationship Id="rId17" Type="http://schemas.openxmlformats.org/officeDocument/2006/relationships/image" Target="../media/image20.svg"/><Relationship Id="rId25"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hyperlink" Target="https://mo1300.bildung.hessen.de/pluginfile.php/58874/mod_label/intro/BdTuNgek%C3%BCrzt.mp4" TargetMode="External"/><Relationship Id="rId24" Type="http://schemas.openxmlformats.org/officeDocument/2006/relationships/image" Target="../media/image27.svg"/><Relationship Id="rId5" Type="http://schemas.openxmlformats.org/officeDocument/2006/relationships/image" Target="../media/image12.png"/><Relationship Id="rId15" Type="http://schemas.openxmlformats.org/officeDocument/2006/relationships/image" Target="../media/image18.sv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5.png"/><Relationship Id="rId19" Type="http://schemas.openxmlformats.org/officeDocument/2006/relationships/image" Target="../media/image22.png"/><Relationship Id="rId31" Type="http://schemas.openxmlformats.org/officeDocument/2006/relationships/image" Target="../media/image32.pn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17.png"/><Relationship Id="rId22" Type="http://schemas.openxmlformats.org/officeDocument/2006/relationships/image" Target="../media/image25.svg"/><Relationship Id="rId27" Type="http://schemas.openxmlformats.org/officeDocument/2006/relationships/image" Target="../media/image30.png"/><Relationship Id="rId30"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B1E2762-72C5-5BB9-4281-81F62E1CAA85}"/>
              </a:ext>
            </a:extLst>
          </p:cNvPr>
          <p:cNvSpPr/>
          <p:nvPr/>
        </p:nvSpPr>
        <p:spPr>
          <a:xfrm>
            <a:off x="8923" y="-1"/>
            <a:ext cx="30257366" cy="4280376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3832"/>
          </a:p>
        </p:txBody>
      </p:sp>
      <p:sp>
        <p:nvSpPr>
          <p:cNvPr id="2" name="Textfeld 1">
            <a:extLst>
              <a:ext uri="{FF2B5EF4-FFF2-40B4-BE49-F238E27FC236}">
                <a16:creationId xmlns:a16="http://schemas.microsoft.com/office/drawing/2014/main" id="{A87C6F7F-542E-C28C-C2FA-04B3AB528EB1}"/>
              </a:ext>
            </a:extLst>
          </p:cNvPr>
          <p:cNvSpPr txBox="1"/>
          <p:nvPr/>
        </p:nvSpPr>
        <p:spPr>
          <a:xfrm>
            <a:off x="8923" y="1532957"/>
            <a:ext cx="30257366" cy="2549609"/>
          </a:xfrm>
          <a:prstGeom prst="rect">
            <a:avLst/>
          </a:prstGeom>
          <a:noFill/>
        </p:spPr>
        <p:txBody>
          <a:bodyPr wrap="square" rtlCol="0">
            <a:spAutoFit/>
          </a:bodyPr>
          <a:lstStyle/>
          <a:p>
            <a:pPr algn="ctr"/>
            <a:r>
              <a:rPr lang="de-DE" sz="15968" dirty="0">
                <a:latin typeface="Calibri" panose="020F0502020204030204" pitchFamily="34" charset="0"/>
                <a:cs typeface="Calibri" panose="020F0502020204030204" pitchFamily="34" charset="0"/>
              </a:rPr>
              <a:t>Hinweis für Lehrende</a:t>
            </a:r>
          </a:p>
        </p:txBody>
      </p:sp>
      <p:sp>
        <p:nvSpPr>
          <p:cNvPr id="3" name="Textfeld 2">
            <a:extLst>
              <a:ext uri="{FF2B5EF4-FFF2-40B4-BE49-F238E27FC236}">
                <a16:creationId xmlns:a16="http://schemas.microsoft.com/office/drawing/2014/main" id="{9672A8BE-890E-B693-8C36-E90F57020E1F}"/>
              </a:ext>
            </a:extLst>
          </p:cNvPr>
          <p:cNvSpPr txBox="1"/>
          <p:nvPr/>
        </p:nvSpPr>
        <p:spPr>
          <a:xfrm>
            <a:off x="1996337" y="5532633"/>
            <a:ext cx="26282538" cy="1926938"/>
          </a:xfrm>
          <a:prstGeom prst="rect">
            <a:avLst/>
          </a:prstGeom>
          <a:noFill/>
        </p:spPr>
        <p:txBody>
          <a:bodyPr wrap="square" rtlCol="0">
            <a:spAutoFit/>
          </a:bodyPr>
          <a:lstStyle/>
          <a:p>
            <a:r>
              <a:rPr lang="de-DE" sz="5961" dirty="0">
                <a:latin typeface="Calibri" panose="020F0502020204030204" pitchFamily="34" charset="0"/>
                <a:cs typeface="Calibri" panose="020F0502020204030204" pitchFamily="34" charset="0"/>
              </a:rPr>
              <a:t>Bei den folgenden Arbeitsblättern sind Materialien notwendig. Hier finden Sie Empfehlungen. </a:t>
            </a:r>
          </a:p>
        </p:txBody>
      </p:sp>
      <p:sp>
        <p:nvSpPr>
          <p:cNvPr id="4" name="Textfeld 3">
            <a:extLst>
              <a:ext uri="{FF2B5EF4-FFF2-40B4-BE49-F238E27FC236}">
                <a16:creationId xmlns:a16="http://schemas.microsoft.com/office/drawing/2014/main" id="{1B9764D8-80EA-C131-9700-16D248BF119F}"/>
              </a:ext>
            </a:extLst>
          </p:cNvPr>
          <p:cNvSpPr txBox="1"/>
          <p:nvPr/>
        </p:nvSpPr>
        <p:spPr>
          <a:xfrm>
            <a:off x="1834101" y="11056174"/>
            <a:ext cx="26757269" cy="3761543"/>
          </a:xfrm>
          <a:prstGeom prst="rect">
            <a:avLst/>
          </a:prstGeom>
          <a:noFill/>
        </p:spPr>
        <p:txBody>
          <a:bodyPr wrap="square" rtlCol="0">
            <a:spAutoFit/>
          </a:bodyPr>
          <a:lstStyle/>
          <a:p>
            <a:pPr marL="1216781" indent="-1216781">
              <a:buFont typeface="Arial" panose="020B0604020202020204" pitchFamily="34" charset="0"/>
              <a:buChar char="•"/>
            </a:pPr>
            <a:r>
              <a:rPr lang="de-DE" sz="5961" dirty="0">
                <a:latin typeface="Calibri" panose="020F0502020204030204" pitchFamily="34" charset="0"/>
                <a:cs typeface="Calibri" panose="020F0502020204030204" pitchFamily="34" charset="0"/>
              </a:rPr>
              <a:t>pro Gruppe ein Smartphone, Notebook und/oder Tablet</a:t>
            </a:r>
          </a:p>
          <a:p>
            <a:pPr marL="1216781" indent="-1216781">
              <a:buFont typeface="Arial" panose="020B0604020202020204" pitchFamily="34" charset="0"/>
              <a:buChar char="•"/>
            </a:pPr>
            <a:r>
              <a:rPr lang="de-DE" sz="5961" dirty="0">
                <a:latin typeface="Calibri" panose="020F0502020204030204" pitchFamily="34" charset="0"/>
                <a:cs typeface="Calibri" panose="020F0502020204030204" pitchFamily="34" charset="0"/>
              </a:rPr>
              <a:t>pro Gruppe ein Smartphone-Mikroskop (optional die Anleitung und das Material, um ein Smartphone-Mikroskop zu bauen; siehe Arbeitsblatt)</a:t>
            </a:r>
          </a:p>
          <a:p>
            <a:pPr marL="1216781" indent="-1216781">
              <a:buFont typeface="Arial" panose="020B0604020202020204" pitchFamily="34" charset="0"/>
              <a:buChar char="•"/>
            </a:pPr>
            <a:r>
              <a:rPr lang="de-DE" sz="5961" dirty="0">
                <a:latin typeface="Calibri" panose="020F0502020204030204" pitchFamily="34" charset="0"/>
                <a:cs typeface="Calibri" panose="020F0502020204030204" pitchFamily="34" charset="0"/>
              </a:rPr>
              <a:t>pro </a:t>
            </a:r>
            <a:r>
              <a:rPr lang="de-DE" sz="5961" dirty="0" err="1">
                <a:latin typeface="Calibri" panose="020F0502020204030204" pitchFamily="34" charset="0"/>
                <a:cs typeface="Calibri" panose="020F0502020204030204" pitchFamily="34" charset="0"/>
              </a:rPr>
              <a:t>Schüler:in</a:t>
            </a:r>
            <a:r>
              <a:rPr lang="de-DE" sz="5961" dirty="0">
                <a:latin typeface="Calibri" panose="020F0502020204030204" pitchFamily="34" charset="0"/>
                <a:cs typeface="Calibri" panose="020F0502020204030204" pitchFamily="34" charset="0"/>
              </a:rPr>
              <a:t> das Arbeitsblatt</a:t>
            </a:r>
          </a:p>
        </p:txBody>
      </p:sp>
      <p:sp>
        <p:nvSpPr>
          <p:cNvPr id="9" name="TextBox 8">
            <a:extLst>
              <a:ext uri="{FF2B5EF4-FFF2-40B4-BE49-F238E27FC236}">
                <a16:creationId xmlns:a16="http://schemas.microsoft.com/office/drawing/2014/main" id="{4FE927A1-3AA2-9D81-1DB7-CAB5AC6A6450}"/>
              </a:ext>
            </a:extLst>
          </p:cNvPr>
          <p:cNvSpPr txBox="1"/>
          <p:nvPr/>
        </p:nvSpPr>
        <p:spPr>
          <a:xfrm>
            <a:off x="1834102" y="9811125"/>
            <a:ext cx="10602582" cy="1140762"/>
          </a:xfrm>
          <a:prstGeom prst="rect">
            <a:avLst/>
          </a:prstGeom>
          <a:noFill/>
        </p:spPr>
        <p:txBody>
          <a:bodyPr wrap="none" rtlCol="0">
            <a:spAutoFit/>
          </a:bodyPr>
          <a:lstStyle/>
          <a:p>
            <a:r>
              <a:rPr lang="de-DE" sz="6813" b="1" dirty="0">
                <a:latin typeface="Calibri" panose="020F0502020204030204" pitchFamily="34" charset="0"/>
                <a:cs typeface="Calibri" panose="020F0502020204030204" pitchFamily="34" charset="0"/>
              </a:rPr>
              <a:t>Materialien und Ressourcen:</a:t>
            </a:r>
          </a:p>
        </p:txBody>
      </p:sp>
      <p:sp>
        <p:nvSpPr>
          <p:cNvPr id="10" name="TextBox 9">
            <a:extLst>
              <a:ext uri="{FF2B5EF4-FFF2-40B4-BE49-F238E27FC236}">
                <a16:creationId xmlns:a16="http://schemas.microsoft.com/office/drawing/2014/main" id="{71D652A2-6A3A-12A1-BA6E-21A88D62950E}"/>
              </a:ext>
            </a:extLst>
          </p:cNvPr>
          <p:cNvSpPr txBox="1"/>
          <p:nvPr/>
        </p:nvSpPr>
        <p:spPr>
          <a:xfrm>
            <a:off x="3944262" y="17148548"/>
            <a:ext cx="27002650" cy="4678845"/>
          </a:xfrm>
          <a:prstGeom prst="rect">
            <a:avLst/>
          </a:prstGeom>
          <a:noFill/>
        </p:spPr>
        <p:txBody>
          <a:bodyPr wrap="square" rtlCol="0">
            <a:spAutoFit/>
          </a:bodyPr>
          <a:lstStyle/>
          <a:p>
            <a:r>
              <a:rPr lang="de-DE" sz="5961" b="1" dirty="0">
                <a:latin typeface="Calibri" panose="020F0502020204030204" pitchFamily="34" charset="0"/>
                <a:cs typeface="Calibri" panose="020F0502020204030204" pitchFamily="34" charset="0"/>
              </a:rPr>
              <a:t>Arbeitsform:</a:t>
            </a:r>
            <a:r>
              <a:rPr lang="de-DE" sz="5961" dirty="0">
                <a:latin typeface="Calibri" panose="020F0502020204030204" pitchFamily="34" charset="0"/>
                <a:cs typeface="Calibri" panose="020F0502020204030204" pitchFamily="34" charset="0"/>
              </a:rPr>
              <a:t> Gruppenarbeit</a:t>
            </a:r>
          </a:p>
          <a:p>
            <a:endParaRPr lang="de-DE" sz="5961" dirty="0">
              <a:latin typeface="Calibri" panose="020F0502020204030204" pitchFamily="34" charset="0"/>
              <a:cs typeface="Calibri" panose="020F0502020204030204" pitchFamily="34" charset="0"/>
            </a:endParaRPr>
          </a:p>
          <a:p>
            <a:r>
              <a:rPr lang="de-DE" sz="5961" b="1" dirty="0">
                <a:latin typeface="Calibri" panose="020F0502020204030204" pitchFamily="34" charset="0"/>
                <a:cs typeface="Calibri" panose="020F0502020204030204" pitchFamily="34" charset="0"/>
              </a:rPr>
              <a:t>Gruppengröße:</a:t>
            </a:r>
            <a:r>
              <a:rPr lang="de-DE" sz="5961" dirty="0">
                <a:latin typeface="Calibri" panose="020F0502020204030204" pitchFamily="34" charset="0"/>
                <a:cs typeface="Calibri" panose="020F0502020204030204" pitchFamily="34" charset="0"/>
              </a:rPr>
              <a:t> 3-4 </a:t>
            </a:r>
            <a:r>
              <a:rPr lang="de-DE" sz="5961" dirty="0" err="1">
                <a:latin typeface="Calibri" panose="020F0502020204030204" pitchFamily="34" charset="0"/>
                <a:cs typeface="Calibri" panose="020F0502020204030204" pitchFamily="34" charset="0"/>
              </a:rPr>
              <a:t>Schüler:innen</a:t>
            </a:r>
            <a:r>
              <a:rPr lang="de-DE" sz="5961" dirty="0">
                <a:latin typeface="Calibri" panose="020F0502020204030204" pitchFamily="34" charset="0"/>
                <a:cs typeface="Calibri" panose="020F0502020204030204" pitchFamily="34" charset="0"/>
              </a:rPr>
              <a:t> pro Gruppen</a:t>
            </a:r>
          </a:p>
          <a:p>
            <a:endParaRPr lang="de-DE" sz="5961" dirty="0">
              <a:latin typeface="Calibri" panose="020F0502020204030204" pitchFamily="34" charset="0"/>
              <a:cs typeface="Calibri" panose="020F0502020204030204" pitchFamily="34" charset="0"/>
            </a:endParaRPr>
          </a:p>
          <a:p>
            <a:r>
              <a:rPr lang="de-DE" sz="5961" b="1" dirty="0">
                <a:latin typeface="Calibri" panose="020F0502020204030204" pitchFamily="34" charset="0"/>
                <a:cs typeface="Calibri" panose="020F0502020204030204" pitchFamily="34" charset="0"/>
              </a:rPr>
              <a:t>Dauer:  </a:t>
            </a:r>
            <a:r>
              <a:rPr lang="de-DE" sz="5961" dirty="0">
                <a:latin typeface="Calibri" panose="020F0502020204030204" pitchFamily="34" charset="0"/>
                <a:cs typeface="Calibri" panose="020F0502020204030204" pitchFamily="34" charset="0"/>
              </a:rPr>
              <a:t>1,5 Stunden (2 x 45 Minuten)</a:t>
            </a:r>
          </a:p>
        </p:txBody>
      </p:sp>
      <p:pic>
        <p:nvPicPr>
          <p:cNvPr id="12" name="Graphic 11" descr="Users outline">
            <a:extLst>
              <a:ext uri="{FF2B5EF4-FFF2-40B4-BE49-F238E27FC236}">
                <a16:creationId xmlns:a16="http://schemas.microsoft.com/office/drawing/2014/main" id="{8EF56F94-454C-F512-AE24-4E3FF68206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34101" y="18437504"/>
            <a:ext cx="1946855" cy="1946855"/>
          </a:xfrm>
          <a:prstGeom prst="rect">
            <a:avLst/>
          </a:prstGeom>
        </p:spPr>
      </p:pic>
      <p:pic>
        <p:nvPicPr>
          <p:cNvPr id="14" name="Graphic 13" descr="Hourglass 30% outline">
            <a:extLst>
              <a:ext uri="{FF2B5EF4-FFF2-40B4-BE49-F238E27FC236}">
                <a16:creationId xmlns:a16="http://schemas.microsoft.com/office/drawing/2014/main" id="{6B55416B-0CC7-4E96-BA15-D06C315C3F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6204" y="20382679"/>
            <a:ext cx="1431445" cy="1431445"/>
          </a:xfrm>
          <a:prstGeom prst="rect">
            <a:avLst/>
          </a:prstGeom>
        </p:spPr>
      </p:pic>
      <p:pic>
        <p:nvPicPr>
          <p:cNvPr id="5" name="Рисунок 81">
            <a:extLst>
              <a:ext uri="{FF2B5EF4-FFF2-40B4-BE49-F238E27FC236}">
                <a16:creationId xmlns:a16="http://schemas.microsoft.com/office/drawing/2014/main" id="{EF96038D-2888-6975-0149-6B163CBD1823}"/>
              </a:ext>
            </a:extLst>
          </p:cNvPr>
          <p:cNvPicPr>
            <a:picLocks noChangeAspect="1"/>
          </p:cNvPicPr>
          <p:nvPr/>
        </p:nvPicPr>
        <p:blipFill>
          <a:blip r:embed="rId6"/>
          <a:stretch/>
        </p:blipFill>
        <p:spPr bwMode="auto">
          <a:xfrm>
            <a:off x="775402" y="41001154"/>
            <a:ext cx="2909319" cy="1027081"/>
          </a:xfrm>
          <a:prstGeom prst="rect">
            <a:avLst/>
          </a:prstGeom>
        </p:spPr>
      </p:pic>
      <p:pic>
        <p:nvPicPr>
          <p:cNvPr id="11" name="Grafik 22">
            <a:extLst>
              <a:ext uri="{FF2B5EF4-FFF2-40B4-BE49-F238E27FC236}">
                <a16:creationId xmlns:a16="http://schemas.microsoft.com/office/drawing/2014/main" id="{593B3D8F-79B8-9651-5E08-E16283A2075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auto">
          <a:xfrm>
            <a:off x="783744" y="39430947"/>
            <a:ext cx="2900977" cy="1203371"/>
          </a:xfrm>
          <a:prstGeom prst="rect">
            <a:avLst/>
          </a:prstGeom>
        </p:spPr>
      </p:pic>
      <p:sp>
        <p:nvSpPr>
          <p:cNvPr id="13" name="object 75">
            <a:extLst>
              <a:ext uri="{FF2B5EF4-FFF2-40B4-BE49-F238E27FC236}">
                <a16:creationId xmlns:a16="http://schemas.microsoft.com/office/drawing/2014/main" id="{38A82F28-CC11-962F-EE42-9EB1E39D974B}"/>
              </a:ext>
            </a:extLst>
          </p:cNvPr>
          <p:cNvSpPr txBox="1">
            <a:spLocks noChangeArrowheads="1"/>
          </p:cNvSpPr>
          <p:nvPr/>
        </p:nvSpPr>
        <p:spPr bwMode="auto">
          <a:xfrm>
            <a:off x="4067960" y="39338114"/>
            <a:ext cx="8923082" cy="2690121"/>
          </a:xfrm>
          <a:prstGeom prst="rect">
            <a:avLst/>
          </a:prstGeom>
          <a:noFill/>
          <a:ln>
            <a:noFill/>
          </a:ln>
        </p:spPr>
        <p:txBody>
          <a:bodyPr rot="0" vert="horz" wrap="square" lIns="0" tIns="97341" rIns="0" bIns="0" anchor="t" anchorCtr="0" upright="1">
            <a:noAutofit/>
          </a:bodyPr>
          <a:lstStyle/>
          <a:p>
            <a:pPr marR="18926">
              <a:spcAft>
                <a:spcPts val="1703"/>
              </a:spcAft>
              <a:defRPr/>
            </a:pPr>
            <a:r>
              <a:rPr lang="de-DE" sz="2979" spc="-75" dirty="0">
                <a:solidFill>
                  <a:schemeClr val="tx1">
                    <a:lumMod val="75000"/>
                    <a:lumOff val="25000"/>
                  </a:schemeClr>
                </a:solidFill>
                <a:ea typeface="Calibri"/>
                <a:cs typeface="Trebuchet MS"/>
              </a:rPr>
              <a:t>Impressum: </a:t>
            </a:r>
            <a:endParaRPr lang="de-DE" sz="2979" dirty="0"/>
          </a:p>
          <a:p>
            <a:pPr marR="18926">
              <a:spcAft>
                <a:spcPts val="1703"/>
              </a:spcAft>
              <a:defRPr/>
            </a:pPr>
            <a:r>
              <a:rPr lang="de-DE" sz="2979" spc="-75" dirty="0">
                <a:solidFill>
                  <a:schemeClr val="tx1">
                    <a:lumMod val="75000"/>
                    <a:lumOff val="25000"/>
                  </a:schemeClr>
                </a:solidFill>
                <a:ea typeface="Calibri"/>
                <a:cs typeface="Trebuchet MS"/>
              </a:rPr>
              <a:t>Arbeitsbereich Pädagogik in der Digitalität, </a:t>
            </a:r>
            <a:br>
              <a:rPr lang="de-DE" sz="2979" spc="-75" dirty="0">
                <a:solidFill>
                  <a:schemeClr val="tx1">
                    <a:lumMod val="75000"/>
                    <a:lumOff val="25000"/>
                  </a:schemeClr>
                </a:solidFill>
                <a:ea typeface="Calibri"/>
                <a:cs typeface="Trebuchet MS"/>
              </a:rPr>
            </a:br>
            <a:r>
              <a:rPr lang="de-DE" sz="2979" spc="-75" dirty="0">
                <a:solidFill>
                  <a:schemeClr val="tx1">
                    <a:lumMod val="75000"/>
                    <a:lumOff val="25000"/>
                  </a:schemeClr>
                </a:solidFill>
                <a:ea typeface="Calibri"/>
                <a:cs typeface="Trebuchet MS"/>
              </a:rPr>
              <a:t>Arbeitsbereich Medienpädagogik</a:t>
            </a:r>
            <a:br>
              <a:rPr lang="de-DE" sz="2979" spc="-75" dirty="0">
                <a:solidFill>
                  <a:schemeClr val="tx1">
                    <a:lumMod val="75000"/>
                    <a:lumOff val="25000"/>
                  </a:schemeClr>
                </a:solidFill>
                <a:ea typeface="Calibri"/>
                <a:cs typeface="Trebuchet MS"/>
              </a:rPr>
            </a:br>
            <a:r>
              <a:rPr lang="de-DE" sz="2979" spc="-75" dirty="0">
                <a:solidFill>
                  <a:schemeClr val="tx1">
                    <a:lumMod val="75000"/>
                    <a:lumOff val="25000"/>
                  </a:schemeClr>
                </a:solidFill>
                <a:ea typeface="Calibri"/>
                <a:cs typeface="Trebuchet MS"/>
              </a:rPr>
              <a:t>am Institut für Allgemeine Pädagogik und Berufspädagogik, Technische Universität Darmstadt, 2024.</a:t>
            </a:r>
            <a:endParaRPr lang="de-DE" sz="2979" dirty="0">
              <a:solidFill>
                <a:schemeClr val="tx1">
                  <a:lumMod val="75000"/>
                  <a:lumOff val="25000"/>
                </a:schemeClr>
              </a:solidFill>
              <a:ea typeface="Calibri"/>
              <a:cs typeface="Times New Roman"/>
            </a:endParaRPr>
          </a:p>
        </p:txBody>
      </p:sp>
      <p:pic>
        <p:nvPicPr>
          <p:cNvPr id="16" name="Grafik 1" descr="Lehrer mit einfarbiger Füllung">
            <a:extLst>
              <a:ext uri="{FF2B5EF4-FFF2-40B4-BE49-F238E27FC236}">
                <a16:creationId xmlns:a16="http://schemas.microsoft.com/office/drawing/2014/main" id="{5CB56761-6140-341E-DA4E-CE51A9AEC2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bwMode="auto">
          <a:xfrm>
            <a:off x="26330674" y="959907"/>
            <a:ext cx="3173220" cy="3173220"/>
          </a:xfrm>
          <a:prstGeom prst="rect">
            <a:avLst/>
          </a:prstGeom>
        </p:spPr>
      </p:pic>
      <p:sp>
        <p:nvSpPr>
          <p:cNvPr id="17" name="TextBox 16">
            <a:extLst>
              <a:ext uri="{FF2B5EF4-FFF2-40B4-BE49-F238E27FC236}">
                <a16:creationId xmlns:a16="http://schemas.microsoft.com/office/drawing/2014/main" id="{46B8CC22-0E29-B828-9254-189BC218B5A9}"/>
              </a:ext>
            </a:extLst>
          </p:cNvPr>
          <p:cNvSpPr txBox="1"/>
          <p:nvPr/>
        </p:nvSpPr>
        <p:spPr bwMode="auto">
          <a:xfrm>
            <a:off x="25845307" y="3553303"/>
            <a:ext cx="3621504" cy="878702"/>
          </a:xfrm>
          <a:prstGeom prst="rect">
            <a:avLst/>
          </a:prstGeom>
          <a:noFill/>
        </p:spPr>
        <p:txBody>
          <a:bodyPr wrap="none" rtlCol="0">
            <a:spAutoFit/>
          </a:bodyPr>
          <a:lstStyle/>
          <a:p>
            <a:r>
              <a:rPr lang="de-DE" sz="5110" dirty="0">
                <a:latin typeface="Calibri" panose="020F0502020204030204" pitchFamily="34" charset="0"/>
                <a:cs typeface="Calibri" panose="020F0502020204030204" pitchFamily="34" charset="0"/>
              </a:rPr>
              <a:t>für Lehrende</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425C267-0CEB-63E4-6A37-E9D25A4294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36486" y="16752939"/>
            <a:ext cx="1946855" cy="1926781"/>
          </a:xfrm>
          <a:prstGeom prst="rect">
            <a:avLst/>
          </a:prstGeom>
        </p:spPr>
      </p:pic>
      <p:sp>
        <p:nvSpPr>
          <p:cNvPr id="15" name="TextBox 14">
            <a:extLst>
              <a:ext uri="{FF2B5EF4-FFF2-40B4-BE49-F238E27FC236}">
                <a16:creationId xmlns:a16="http://schemas.microsoft.com/office/drawing/2014/main" id="{AA471A92-8E98-5F9A-69DB-37A3C8B5170D}"/>
              </a:ext>
            </a:extLst>
          </p:cNvPr>
          <p:cNvSpPr txBox="1"/>
          <p:nvPr/>
        </p:nvSpPr>
        <p:spPr bwMode="auto">
          <a:xfrm>
            <a:off x="13506929" y="41176360"/>
            <a:ext cx="4993675" cy="747577"/>
          </a:xfrm>
          <a:prstGeom prst="rect">
            <a:avLst/>
          </a:prstGeom>
          <a:noFill/>
        </p:spPr>
        <p:txBody>
          <a:bodyPr wrap="none" rtlCol="0">
            <a:spAutoFit/>
          </a:bodyPr>
          <a:lstStyle/>
          <a:p>
            <a:pPr algn="ctr"/>
            <a:r>
              <a:rPr lang="de-DE" sz="4258" dirty="0">
                <a:solidFill>
                  <a:schemeClr val="tx1">
                    <a:lumMod val="75000"/>
                    <a:lumOff val="25000"/>
                  </a:schemeClr>
                </a:solidFill>
                <a:latin typeface="+mj-lt"/>
              </a:rPr>
              <a:t>Material für Lehrende</a:t>
            </a:r>
          </a:p>
        </p:txBody>
      </p:sp>
      <p:sp>
        <p:nvSpPr>
          <p:cNvPr id="19" name="Textfeld 3">
            <a:extLst>
              <a:ext uri="{FF2B5EF4-FFF2-40B4-BE49-F238E27FC236}">
                <a16:creationId xmlns:a16="http://schemas.microsoft.com/office/drawing/2014/main" id="{959AB29D-5226-43A3-D0C0-0364F9EBDC26}"/>
              </a:ext>
            </a:extLst>
          </p:cNvPr>
          <p:cNvSpPr txBox="1"/>
          <p:nvPr/>
        </p:nvSpPr>
        <p:spPr>
          <a:xfrm>
            <a:off x="1834100" y="25421789"/>
            <a:ext cx="26757269" cy="7430752"/>
          </a:xfrm>
          <a:prstGeom prst="rect">
            <a:avLst/>
          </a:prstGeom>
          <a:noFill/>
        </p:spPr>
        <p:txBody>
          <a:bodyPr wrap="square" rtlCol="0">
            <a:spAutoFit/>
          </a:bodyPr>
          <a:lstStyle/>
          <a:p>
            <a:pPr marL="857250" indent="-857250">
              <a:buFont typeface="Arial" panose="020B0604020202020204" pitchFamily="34" charset="0"/>
              <a:buChar char="•"/>
            </a:pPr>
            <a:r>
              <a:rPr lang="de-DE" sz="5961" dirty="0">
                <a:latin typeface="Calibri" panose="020F0502020204030204" pitchFamily="34" charset="0"/>
                <a:cs typeface="Calibri" panose="020F0502020204030204" pitchFamily="34" charset="0"/>
              </a:rPr>
              <a:t>In dieser Einheit werden unter anderem zwei Apps verwendet. Bitte setzten Sie sich im Vorhinein mit diesen auseinander, da gegebenenfalls Accounts benötigt werden.</a:t>
            </a:r>
          </a:p>
          <a:p>
            <a:pPr marL="857250" indent="-857250">
              <a:buFont typeface="Arial" panose="020B0604020202020204" pitchFamily="34" charset="0"/>
              <a:buChar char="•"/>
            </a:pPr>
            <a:r>
              <a:rPr lang="de-DE" sz="5961" dirty="0">
                <a:latin typeface="Calibri" panose="020F0502020204030204" pitchFamily="34" charset="0"/>
                <a:cs typeface="Calibri" panose="020F0502020204030204" pitchFamily="34" charset="0"/>
              </a:rPr>
              <a:t>Da diese Einheit im Freien stattfindet, sollten die </a:t>
            </a:r>
            <a:r>
              <a:rPr lang="de-DE" sz="5961" dirty="0" err="1">
                <a:latin typeface="Calibri" panose="020F0502020204030204" pitchFamily="34" charset="0"/>
                <a:cs typeface="Calibri" panose="020F0502020204030204" pitchFamily="34" charset="0"/>
              </a:rPr>
              <a:t>Schüler:innen</a:t>
            </a:r>
            <a:r>
              <a:rPr lang="de-DE" sz="5961" dirty="0">
                <a:latin typeface="Calibri" panose="020F0502020204030204" pitchFamily="34" charset="0"/>
                <a:cs typeface="Calibri" panose="020F0502020204030204" pitchFamily="34" charset="0"/>
              </a:rPr>
              <a:t> passende Kleidung anhaben.</a:t>
            </a:r>
          </a:p>
          <a:p>
            <a:pPr marL="857250" indent="-857250">
              <a:buFont typeface="Arial" panose="020B0604020202020204" pitchFamily="34" charset="0"/>
              <a:buChar char="•"/>
            </a:pPr>
            <a:r>
              <a:rPr lang="de-DE" sz="5961" dirty="0">
                <a:latin typeface="Calibri" panose="020F0502020204030204" pitchFamily="34" charset="0"/>
                <a:cs typeface="Calibri" panose="020F0502020204030204" pitchFamily="34" charset="0"/>
              </a:rPr>
              <a:t>Sollte ihre Schule über einen Schulgarten verfügen kann dieser genutzt werden, ansonsten bietet sich es an mit den </a:t>
            </a:r>
            <a:r>
              <a:rPr lang="de-DE" sz="5961" dirty="0" err="1">
                <a:latin typeface="Calibri" panose="020F0502020204030204" pitchFamily="34" charset="0"/>
                <a:cs typeface="Calibri" panose="020F0502020204030204" pitchFamily="34" charset="0"/>
              </a:rPr>
              <a:t>Schüler:innen</a:t>
            </a:r>
            <a:r>
              <a:rPr lang="de-DE" sz="5961" dirty="0">
                <a:latin typeface="Calibri" panose="020F0502020204030204" pitchFamily="34" charset="0"/>
                <a:cs typeface="Calibri" panose="020F0502020204030204" pitchFamily="34" charset="0"/>
              </a:rPr>
              <a:t> in einen Park zu gehen und dort die Umgebung zu entdecken.</a:t>
            </a:r>
          </a:p>
        </p:txBody>
      </p:sp>
      <p:sp>
        <p:nvSpPr>
          <p:cNvPr id="20" name="TextBox 19">
            <a:extLst>
              <a:ext uri="{FF2B5EF4-FFF2-40B4-BE49-F238E27FC236}">
                <a16:creationId xmlns:a16="http://schemas.microsoft.com/office/drawing/2014/main" id="{488B07FA-E477-3E60-7464-622DA807C5C0}"/>
              </a:ext>
            </a:extLst>
          </p:cNvPr>
          <p:cNvSpPr txBox="1"/>
          <p:nvPr/>
        </p:nvSpPr>
        <p:spPr>
          <a:xfrm>
            <a:off x="1834101" y="24263877"/>
            <a:ext cx="3312125" cy="1140762"/>
          </a:xfrm>
          <a:prstGeom prst="rect">
            <a:avLst/>
          </a:prstGeom>
          <a:noFill/>
        </p:spPr>
        <p:txBody>
          <a:bodyPr wrap="none" rtlCol="0">
            <a:spAutoFit/>
          </a:bodyPr>
          <a:lstStyle/>
          <a:p>
            <a:r>
              <a:rPr lang="de-DE" sz="6813" b="1" dirty="0">
                <a:latin typeface="Calibri" panose="020F0502020204030204" pitchFamily="34" charset="0"/>
                <a:cs typeface="Calibri" panose="020F0502020204030204" pitchFamily="34" charset="0"/>
              </a:rPr>
              <a:t>Hinweis:</a:t>
            </a:r>
          </a:p>
        </p:txBody>
      </p:sp>
    </p:spTree>
    <p:extLst>
      <p:ext uri="{BB962C8B-B14F-4D97-AF65-F5344CB8AC3E}">
        <p14:creationId xmlns:p14="http://schemas.microsoft.com/office/powerpoint/2010/main" val="149932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7933552-463A-30CC-4678-7C072D4BCAC5}"/>
            </a:ext>
          </a:extLst>
        </p:cNvPr>
        <p:cNvGrpSpPr/>
        <p:nvPr/>
      </p:nvGrpSpPr>
      <p:grpSpPr bwMode="auto">
        <a:xfrm>
          <a:off x="0" y="0"/>
          <a:ext cx="0" cy="0"/>
          <a:chOff x="0" y="0"/>
          <a:chExt cx="0" cy="0"/>
        </a:xfrm>
      </p:grpSpPr>
      <p:sp>
        <p:nvSpPr>
          <p:cNvPr id="37" name="Textfeld 36">
            <a:extLst>
              <a:ext uri="{FF2B5EF4-FFF2-40B4-BE49-F238E27FC236}">
                <a16:creationId xmlns:a16="http://schemas.microsoft.com/office/drawing/2014/main" id="{C3E67CF2-8DF5-3441-37C3-829BA1729B94}"/>
              </a:ext>
            </a:extLst>
          </p:cNvPr>
          <p:cNvSpPr txBox="1"/>
          <p:nvPr/>
        </p:nvSpPr>
        <p:spPr bwMode="auto">
          <a:xfrm>
            <a:off x="1064487" y="20928489"/>
            <a:ext cx="28146238" cy="17638871"/>
          </a:xfrm>
          <a:prstGeom prst="roundRect">
            <a:avLst>
              <a:gd name="adj" fmla="val 16667"/>
            </a:avLst>
          </a:prstGeom>
          <a:solidFill>
            <a:srgbClr val="FFFFFF">
              <a:alpha val="61000"/>
            </a:srgbClr>
          </a:solidFill>
          <a:ln w="19050">
            <a:solidFill>
              <a:srgbClr val="70AD47"/>
            </a:solidFill>
          </a:ln>
        </p:spPr>
        <p:style>
          <a:lnRef idx="2">
            <a:schemeClr val="accent6"/>
          </a:lnRef>
          <a:fillRef idx="1">
            <a:schemeClr val="lt1"/>
          </a:fillRef>
          <a:effectRef idx="0">
            <a:schemeClr val="accent6"/>
          </a:effectRef>
          <a:fontRef idx="minor">
            <a:schemeClr val="dk1"/>
          </a:fontRef>
        </p:style>
        <p:txBody>
          <a:bodyPr wrap="square" lIns="90000" rtlCol="0">
            <a:spAutoFit/>
          </a:bodyPr>
          <a:lstStyle/>
          <a:p>
            <a:pPr>
              <a:defRPr/>
            </a:pPr>
            <a:endParaRPr lang="de-DE" sz="6000" b="1">
              <a:latin typeface="+mj-lt"/>
            </a:endParaRPr>
          </a:p>
          <a:p>
            <a:pPr>
              <a:defRPr/>
            </a:pPr>
            <a:endParaRPr lang="de-DE" sz="6000" b="1">
              <a:latin typeface="+mj-lt"/>
            </a:endParaRPr>
          </a:p>
          <a:p>
            <a:pPr>
              <a:defRPr/>
            </a:pPr>
            <a:endParaRPr lang="de-DE" sz="6000" b="1">
              <a:latin typeface="+mj-lt"/>
            </a:endParaRPr>
          </a:p>
          <a:p>
            <a:pPr>
              <a:defRPr/>
            </a:pPr>
            <a:endParaRPr lang="de-DE" sz="6000" b="1">
              <a:latin typeface="+mj-lt"/>
            </a:endParaRPr>
          </a:p>
          <a:p>
            <a:pPr>
              <a:defRPr/>
            </a:pPr>
            <a:endParaRPr lang="de-DE" sz="6000" b="1">
              <a:latin typeface="+mj-lt"/>
            </a:endParaRPr>
          </a:p>
          <a:p>
            <a:pPr>
              <a:defRPr/>
            </a:pPr>
            <a:endParaRPr lang="de-DE" sz="6000" b="1">
              <a:latin typeface="+mj-lt"/>
            </a:endParaRPr>
          </a:p>
          <a:p>
            <a:pPr>
              <a:defRPr/>
            </a:pPr>
            <a:endParaRPr lang="de-DE" sz="6000" b="1">
              <a:latin typeface="+mj-lt"/>
            </a:endParaRPr>
          </a:p>
          <a:p>
            <a:pPr>
              <a:defRPr/>
            </a:pPr>
            <a:endParaRPr lang="de-DE" sz="6000" b="1">
              <a:latin typeface="+mj-lt"/>
            </a:endParaRPr>
          </a:p>
          <a:p>
            <a:pPr>
              <a:defRPr/>
            </a:pPr>
            <a:endParaRPr lang="de-DE" sz="6000" b="1">
              <a:latin typeface="+mj-lt"/>
            </a:endParaRPr>
          </a:p>
          <a:p>
            <a:pPr>
              <a:defRPr/>
            </a:pPr>
            <a:endParaRPr lang="de-DE" sz="6000" b="1">
              <a:latin typeface="+mj-lt"/>
            </a:endParaRPr>
          </a:p>
          <a:p>
            <a:pPr>
              <a:defRPr/>
            </a:pPr>
            <a:endParaRPr lang="de-DE" sz="1000" b="1">
              <a:latin typeface="+mj-lt"/>
            </a:endParaRPr>
          </a:p>
          <a:p>
            <a:pPr>
              <a:defRPr/>
            </a:pPr>
            <a:endParaRPr lang="de-DE" sz="6000" b="1">
              <a:latin typeface="+mj-lt"/>
            </a:endParaRPr>
          </a:p>
          <a:p>
            <a:pPr>
              <a:defRPr/>
            </a:pPr>
            <a:endParaRPr lang="de-DE" sz="6000" b="1">
              <a:latin typeface="+mj-lt"/>
            </a:endParaRPr>
          </a:p>
          <a:p>
            <a:pPr>
              <a:defRPr/>
            </a:pPr>
            <a:endParaRPr lang="de-DE" sz="6000" b="1">
              <a:latin typeface="+mj-lt"/>
            </a:endParaRPr>
          </a:p>
          <a:p>
            <a:pPr>
              <a:defRPr/>
            </a:pPr>
            <a:endParaRPr lang="de-DE" sz="6000" b="1">
              <a:latin typeface="+mj-lt"/>
            </a:endParaRPr>
          </a:p>
          <a:p>
            <a:pPr>
              <a:defRPr/>
            </a:pPr>
            <a:endParaRPr lang="de-DE" sz="6000" b="1">
              <a:latin typeface="+mj-lt"/>
            </a:endParaRPr>
          </a:p>
          <a:p>
            <a:pPr>
              <a:defRPr/>
            </a:pPr>
            <a:endParaRPr lang="de-DE" sz="6000" b="1">
              <a:latin typeface="+mj-lt"/>
            </a:endParaRPr>
          </a:p>
          <a:p>
            <a:pPr>
              <a:defRPr/>
            </a:pPr>
            <a:endParaRPr lang="de-DE" sz="6000" b="1">
              <a:latin typeface="+mj-lt"/>
            </a:endParaRPr>
          </a:p>
        </p:txBody>
      </p:sp>
      <p:pic>
        <p:nvPicPr>
          <p:cNvPr id="54" name="Grafik 53">
            <a:extLst>
              <a:ext uri="{FF2B5EF4-FFF2-40B4-BE49-F238E27FC236}">
                <a16:creationId xmlns:a16="http://schemas.microsoft.com/office/drawing/2014/main" id="{8A5B509F-F8CF-FA48-6105-200D0E68B52D}"/>
              </a:ext>
            </a:extLst>
          </p:cNvPr>
          <p:cNvPicPr>
            <a:picLocks noChangeAspect="1"/>
          </p:cNvPicPr>
          <p:nvPr/>
        </p:nvPicPr>
        <p:blipFill>
          <a:blip r:embed="rId3">
            <a:duotone>
              <a:schemeClr val="accent6">
                <a:shade val="45000"/>
                <a:satMod val="135000"/>
              </a:schemeClr>
              <a:prstClr val="white"/>
            </a:duotone>
          </a:blip>
          <a:srcRect t="47885" b="1"/>
          <a:stretch/>
        </p:blipFill>
        <p:spPr bwMode="auto">
          <a:xfrm rot="19780049">
            <a:off x="5253777" y="22026201"/>
            <a:ext cx="4008670" cy="1624644"/>
          </a:xfrm>
          <a:prstGeom prst="rect">
            <a:avLst/>
          </a:prstGeom>
          <a:ln>
            <a:noFill/>
          </a:ln>
        </p:spPr>
      </p:pic>
      <p:pic>
        <p:nvPicPr>
          <p:cNvPr id="59" name="Grafik 58">
            <a:extLst>
              <a:ext uri="{FF2B5EF4-FFF2-40B4-BE49-F238E27FC236}">
                <a16:creationId xmlns:a16="http://schemas.microsoft.com/office/drawing/2014/main" id="{564C3C83-6D7B-4FA5-3ADF-96CF141DADA8}"/>
              </a:ext>
            </a:extLst>
          </p:cNvPr>
          <p:cNvPicPr>
            <a:picLocks noChangeAspect="1"/>
          </p:cNvPicPr>
          <p:nvPr/>
        </p:nvPicPr>
        <p:blipFill>
          <a:blip r:embed="rId3">
            <a:duotone>
              <a:schemeClr val="accent6">
                <a:shade val="45000"/>
                <a:satMod val="135000"/>
              </a:schemeClr>
              <a:prstClr val="white"/>
            </a:duotone>
          </a:blip>
          <a:stretch/>
        </p:blipFill>
        <p:spPr bwMode="auto">
          <a:xfrm rot="5400000">
            <a:off x="12566518" y="24505781"/>
            <a:ext cx="2553033" cy="3107802"/>
          </a:xfrm>
          <a:prstGeom prst="rect">
            <a:avLst/>
          </a:prstGeom>
          <a:ln>
            <a:noFill/>
          </a:ln>
        </p:spPr>
      </p:pic>
      <p:pic>
        <p:nvPicPr>
          <p:cNvPr id="61" name="Grafik 60">
            <a:extLst>
              <a:ext uri="{FF2B5EF4-FFF2-40B4-BE49-F238E27FC236}">
                <a16:creationId xmlns:a16="http://schemas.microsoft.com/office/drawing/2014/main" id="{719A8D6B-D933-CDA1-57C8-291ADBA4672D}"/>
              </a:ext>
            </a:extLst>
          </p:cNvPr>
          <p:cNvPicPr>
            <a:picLocks noChangeAspect="1"/>
          </p:cNvPicPr>
          <p:nvPr/>
        </p:nvPicPr>
        <p:blipFill>
          <a:blip r:embed="rId3">
            <a:duotone>
              <a:schemeClr val="accent6">
                <a:shade val="45000"/>
                <a:satMod val="135000"/>
              </a:schemeClr>
              <a:prstClr val="white"/>
            </a:duotone>
          </a:blip>
          <a:srcRect l="35933" t="19791"/>
          <a:stretch/>
        </p:blipFill>
        <p:spPr bwMode="auto">
          <a:xfrm rot="951356" flipH="1">
            <a:off x="25160664" y="30836947"/>
            <a:ext cx="1756485" cy="2199043"/>
          </a:xfrm>
          <a:prstGeom prst="rect">
            <a:avLst/>
          </a:prstGeom>
          <a:ln>
            <a:noFill/>
          </a:ln>
        </p:spPr>
      </p:pic>
      <p:pic>
        <p:nvPicPr>
          <p:cNvPr id="57" name="Grafik 56">
            <a:extLst>
              <a:ext uri="{FF2B5EF4-FFF2-40B4-BE49-F238E27FC236}">
                <a16:creationId xmlns:a16="http://schemas.microsoft.com/office/drawing/2014/main" id="{F87501A6-FE82-85FE-92C0-BAC7A1F7FCA6}"/>
              </a:ext>
            </a:extLst>
          </p:cNvPr>
          <p:cNvPicPr>
            <a:picLocks noChangeAspect="1"/>
          </p:cNvPicPr>
          <p:nvPr/>
        </p:nvPicPr>
        <p:blipFill>
          <a:blip r:embed="rId3">
            <a:duotone>
              <a:schemeClr val="accent6">
                <a:shade val="45000"/>
                <a:satMod val="135000"/>
              </a:schemeClr>
              <a:prstClr val="white"/>
            </a:duotone>
          </a:blip>
          <a:stretch/>
        </p:blipFill>
        <p:spPr bwMode="auto">
          <a:xfrm rot="4697257" flipV="1">
            <a:off x="15650799" y="20980269"/>
            <a:ext cx="1474254" cy="2507625"/>
          </a:xfrm>
          <a:prstGeom prst="rect">
            <a:avLst/>
          </a:prstGeom>
          <a:ln>
            <a:noFill/>
          </a:ln>
        </p:spPr>
      </p:pic>
      <p:pic>
        <p:nvPicPr>
          <p:cNvPr id="26" name="Grafik 25">
            <a:extLst>
              <a:ext uri="{FF2B5EF4-FFF2-40B4-BE49-F238E27FC236}">
                <a16:creationId xmlns:a16="http://schemas.microsoft.com/office/drawing/2014/main" id="{FBDA5327-76BD-F48A-97B6-4B159715360C}"/>
              </a:ext>
            </a:extLst>
          </p:cNvPr>
          <p:cNvPicPr>
            <a:picLocks noChangeAspect="1"/>
          </p:cNvPicPr>
          <p:nvPr/>
        </p:nvPicPr>
        <p:blipFill>
          <a:blip r:embed="rId3">
            <a:duotone>
              <a:schemeClr val="accent6">
                <a:shade val="45000"/>
                <a:satMod val="135000"/>
              </a:schemeClr>
              <a:prstClr val="white"/>
            </a:duotone>
          </a:blip>
          <a:stretch/>
        </p:blipFill>
        <p:spPr bwMode="auto">
          <a:xfrm rot="5086608">
            <a:off x="1923441" y="7963761"/>
            <a:ext cx="3213053" cy="2411034"/>
          </a:xfrm>
          <a:prstGeom prst="rect">
            <a:avLst/>
          </a:prstGeom>
          <a:ln>
            <a:noFill/>
          </a:ln>
        </p:spPr>
      </p:pic>
      <p:sp>
        <p:nvSpPr>
          <p:cNvPr id="9" name="Textfeld 8">
            <a:extLst>
              <a:ext uri="{FF2B5EF4-FFF2-40B4-BE49-F238E27FC236}">
                <a16:creationId xmlns:a16="http://schemas.microsoft.com/office/drawing/2014/main" id="{199AC393-E837-83E7-98EC-3F5BBD8D94A4}"/>
              </a:ext>
            </a:extLst>
          </p:cNvPr>
          <p:cNvSpPr txBox="1"/>
          <p:nvPr/>
        </p:nvSpPr>
        <p:spPr bwMode="auto">
          <a:xfrm flipH="1">
            <a:off x="7138656" y="1004346"/>
            <a:ext cx="21390623" cy="4413516"/>
          </a:xfrm>
          <a:prstGeom prst="rect">
            <a:avLst/>
          </a:prstGeom>
          <a:noFill/>
        </p:spPr>
        <p:txBody>
          <a:bodyPr wrap="square" rtlCol="0">
            <a:spAutoFit/>
          </a:bodyPr>
          <a:lstStyle/>
          <a:p>
            <a:pPr algn="ctr">
              <a:lnSpc>
                <a:spcPct val="90000"/>
              </a:lnSpc>
              <a:defRPr/>
            </a:pPr>
            <a:r>
              <a:rPr lang="de-DE" sz="15600" b="1" dirty="0">
                <a:solidFill>
                  <a:srgbClr val="09592B"/>
                </a:solidFill>
                <a:latin typeface="Calibri" panose="020F0502020204030204" pitchFamily="34" charset="0"/>
                <a:cs typeface="Calibri" panose="020F0502020204030204" pitchFamily="34" charset="0"/>
              </a:rPr>
              <a:t>Entdecke die Welt mit deinem Smartphone</a:t>
            </a:r>
            <a:endParaRPr sz="2000" dirty="0">
              <a:solidFill>
                <a:srgbClr val="09592B"/>
              </a:solidFill>
              <a:latin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5ECCA7F5-34F9-F0DF-2E0F-FDBCA3896BC9}"/>
              </a:ext>
            </a:extLst>
          </p:cNvPr>
          <p:cNvSpPr txBox="1"/>
          <p:nvPr/>
        </p:nvSpPr>
        <p:spPr bwMode="auto">
          <a:xfrm>
            <a:off x="4649013" y="5780831"/>
            <a:ext cx="24892005" cy="5363170"/>
          </a:xfrm>
          <a:prstGeom prst="roundRect">
            <a:avLst>
              <a:gd name="adj" fmla="val 16667"/>
            </a:avLst>
          </a:prstGeom>
          <a:solidFill>
            <a:srgbClr val="FFFFFF">
              <a:alpha val="60784"/>
            </a:srgbClr>
          </a:solidFill>
          <a:ln w="19050"/>
        </p:spPr>
        <p:style>
          <a:lnRef idx="2">
            <a:schemeClr val="accent6"/>
          </a:lnRef>
          <a:fillRef idx="1">
            <a:schemeClr val="lt1"/>
          </a:fillRef>
          <a:effectRef idx="0">
            <a:schemeClr val="accent6"/>
          </a:effectRef>
          <a:fontRef idx="minor">
            <a:schemeClr val="dk1"/>
          </a:fontRef>
        </p:style>
        <p:txBody>
          <a:bodyPr wrap="square" lIns="90000" rtlCol="0">
            <a:spAutoFit/>
          </a:bodyPr>
          <a:lstStyle/>
          <a:p>
            <a:pPr algn="just">
              <a:defRPr/>
            </a:pPr>
            <a:r>
              <a:rPr lang="de-DE" sz="5400" b="1" dirty="0">
                <a:latin typeface="+mj-lt"/>
              </a:rPr>
              <a:t>INTRO</a:t>
            </a:r>
            <a:endParaRPr dirty="0"/>
          </a:p>
          <a:p>
            <a:pPr algn="just">
              <a:spcAft>
                <a:spcPts val="1800"/>
              </a:spcAft>
              <a:defRPr/>
            </a:pPr>
            <a:r>
              <a:rPr lang="de-DE" sz="4000" dirty="0">
                <a:latin typeface="+mj-lt"/>
              </a:rPr>
              <a:t>Technologien wurden schon immer dafür eingesetzt die Lebenswelt und die Phänomene der Natur zu erforschen. Denke etwa an einen Kompass, ein Lineal oder eine Waage. Zum einen helfen uns diese Technologien die Welt besser zu verstehen. Zum anderen stellen sie die Welt auf eine bestimmte Weise dar. Die Welt und die Natur, wie wir sie uns vorstellen ist also von den Technologien, die wir zu Erforschung einsetzen, beeinflusst.</a:t>
            </a:r>
          </a:p>
          <a:p>
            <a:pPr algn="just">
              <a:spcAft>
                <a:spcPts val="1800"/>
              </a:spcAft>
              <a:defRPr/>
            </a:pPr>
            <a:r>
              <a:rPr lang="de-DE" sz="4000" dirty="0">
                <a:latin typeface="+mj-lt"/>
              </a:rPr>
              <a:t>Dieses Arbeitsblatt soll helfen zu verstehen, wie wir die Welt mit Hilfe von (digitaler) Technologie erforschen und wie </a:t>
            </a:r>
            <a:r>
              <a:rPr lang="de-DE" sz="4000" dirty="0" err="1">
                <a:latin typeface="+mj-lt"/>
              </a:rPr>
              <a:t>jede:r</a:t>
            </a:r>
            <a:r>
              <a:rPr lang="de-DE" sz="4000" dirty="0">
                <a:latin typeface="+mj-lt"/>
              </a:rPr>
              <a:t> selbst zum/zur </a:t>
            </a:r>
            <a:r>
              <a:rPr lang="de-DE" sz="4000" dirty="0" err="1">
                <a:latin typeface="+mj-lt"/>
              </a:rPr>
              <a:t>Forscher:in</a:t>
            </a:r>
            <a:r>
              <a:rPr lang="de-DE" sz="4000" dirty="0">
                <a:latin typeface="+mj-lt"/>
              </a:rPr>
              <a:t> werden kann. </a:t>
            </a:r>
            <a:endParaRPr sz="4000" dirty="0"/>
          </a:p>
        </p:txBody>
      </p:sp>
      <p:pic>
        <p:nvPicPr>
          <p:cNvPr id="14" name="Grafik 13" descr="Ein Bild, das Logo enthält.&#10;&#10;Automatisch generierte Beschreibung">
            <a:extLst>
              <a:ext uri="{FF2B5EF4-FFF2-40B4-BE49-F238E27FC236}">
                <a16:creationId xmlns:a16="http://schemas.microsoft.com/office/drawing/2014/main" id="{30CEEFE7-EB7B-E8B4-ED9C-3D9487A43279}"/>
              </a:ext>
            </a:extLst>
          </p:cNvPr>
          <p:cNvPicPr>
            <a:picLocks noChangeAspect="1"/>
          </p:cNvPicPr>
          <p:nvPr/>
        </p:nvPicPr>
        <p:blipFill>
          <a:blip r:embed="rId4"/>
          <a:srcRect l="19542" r="23726"/>
          <a:stretch/>
        </p:blipFill>
        <p:spPr bwMode="auto">
          <a:xfrm>
            <a:off x="1267223" y="240486"/>
            <a:ext cx="6286043" cy="6232649"/>
          </a:xfrm>
          <a:prstGeom prst="rect">
            <a:avLst/>
          </a:prstGeom>
        </p:spPr>
      </p:pic>
      <p:sp>
        <p:nvSpPr>
          <p:cNvPr id="24" name="Textfeld 23">
            <a:extLst>
              <a:ext uri="{FF2B5EF4-FFF2-40B4-BE49-F238E27FC236}">
                <a16:creationId xmlns:a16="http://schemas.microsoft.com/office/drawing/2014/main" id="{18F7F10E-DBAD-4FF2-A603-F1E266B145B9}"/>
              </a:ext>
            </a:extLst>
          </p:cNvPr>
          <p:cNvSpPr txBox="1"/>
          <p:nvPr/>
        </p:nvSpPr>
        <p:spPr bwMode="auto">
          <a:xfrm>
            <a:off x="9128002" y="21021331"/>
            <a:ext cx="6009390" cy="2860358"/>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defRPr/>
            </a:pPr>
            <a:r>
              <a:rPr lang="de-DE" sz="5400" b="1" dirty="0"/>
              <a:t>Schritt 1: </a:t>
            </a:r>
            <a:r>
              <a:rPr lang="de-DE" sz="5400" dirty="0"/>
              <a:t>Bildet Teams von </a:t>
            </a:r>
            <a:r>
              <a:rPr lang="en-US" sz="5400" dirty="0"/>
              <a:t>3 bis 4 </a:t>
            </a:r>
            <a:r>
              <a:rPr lang="de-DE" sz="5400" dirty="0"/>
              <a:t>Personen</a:t>
            </a:r>
            <a:r>
              <a:rPr lang="en-US" sz="5400" dirty="0"/>
              <a:t>.</a:t>
            </a:r>
            <a:endParaRPr lang="de-DE" sz="5400" dirty="0"/>
          </a:p>
        </p:txBody>
      </p:sp>
      <p:sp>
        <p:nvSpPr>
          <p:cNvPr id="25" name="Textfeld 24">
            <a:extLst>
              <a:ext uri="{FF2B5EF4-FFF2-40B4-BE49-F238E27FC236}">
                <a16:creationId xmlns:a16="http://schemas.microsoft.com/office/drawing/2014/main" id="{4B401E6C-2D97-3120-AF05-1C3B3681A258}"/>
              </a:ext>
            </a:extLst>
          </p:cNvPr>
          <p:cNvSpPr txBox="1"/>
          <p:nvPr/>
        </p:nvSpPr>
        <p:spPr bwMode="auto">
          <a:xfrm>
            <a:off x="15458086" y="22847173"/>
            <a:ext cx="13449210" cy="4699159"/>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defPPr>
              <a:defRPr lang="en-US"/>
            </a:defPPr>
            <a:lvl1pPr algn="ctr">
              <a:defRPr sz="5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defRPr/>
            </a:pPr>
            <a:r>
              <a:rPr lang="de-DE" dirty="0"/>
              <a:t>Schritt 2: </a:t>
            </a:r>
            <a:r>
              <a:rPr lang="de-DE" b="0" dirty="0"/>
              <a:t>Entdeckt und erkundet die Sensoren des Smartphones, indem ihr</a:t>
            </a:r>
            <a:r>
              <a:rPr lang="de-DE" dirty="0"/>
              <a:t> </a:t>
            </a:r>
            <a:endParaRPr dirty="0"/>
          </a:p>
          <a:p>
            <a:pPr marL="914400" indent="-914400" algn="l">
              <a:buAutoNum type="arabicParenBoth"/>
              <a:defRPr/>
            </a:pPr>
            <a:r>
              <a:rPr lang="de-DE" b="0" dirty="0"/>
              <a:t>das Bild oben oder in </a:t>
            </a:r>
            <a:r>
              <a:rPr lang="de-DE" b="0" dirty="0" err="1"/>
              <a:t>Moodle</a:t>
            </a:r>
            <a:r>
              <a:rPr lang="de-DE" b="0" dirty="0"/>
              <a:t> anseht</a:t>
            </a:r>
            <a:r>
              <a:rPr lang="de-DE" dirty="0"/>
              <a:t>.</a:t>
            </a:r>
            <a:endParaRPr dirty="0"/>
          </a:p>
          <a:p>
            <a:pPr algn="l">
              <a:defRPr/>
            </a:pPr>
            <a:r>
              <a:rPr lang="de-DE" b="0" dirty="0"/>
              <a:t>(2) die App „</a:t>
            </a:r>
            <a:r>
              <a:rPr lang="de-DE" b="0" dirty="0" err="1"/>
              <a:t>phypbox</a:t>
            </a:r>
            <a:r>
              <a:rPr lang="de-DE" b="0" dirty="0"/>
              <a:t>“ oder eine ähnliche App ausprobiert.</a:t>
            </a:r>
            <a:endParaRPr dirty="0"/>
          </a:p>
        </p:txBody>
      </p:sp>
      <p:sp>
        <p:nvSpPr>
          <p:cNvPr id="32" name="Textfeld 31">
            <a:extLst>
              <a:ext uri="{FF2B5EF4-FFF2-40B4-BE49-F238E27FC236}">
                <a16:creationId xmlns:a16="http://schemas.microsoft.com/office/drawing/2014/main" id="{DCB74455-65DD-42CB-76E0-BD6A3EAD2322}"/>
              </a:ext>
            </a:extLst>
          </p:cNvPr>
          <p:cNvSpPr txBox="1"/>
          <p:nvPr/>
        </p:nvSpPr>
        <p:spPr bwMode="auto">
          <a:xfrm>
            <a:off x="4958032" y="27337811"/>
            <a:ext cx="8166202" cy="2860358"/>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defPPr>
              <a:defRPr lang="en-US"/>
            </a:defPPr>
            <a:lvl1pPr>
              <a:defRPr sz="5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defRPr/>
            </a:pPr>
            <a:r>
              <a:rPr lang="de-DE" dirty="0"/>
              <a:t>Schritt 3: </a:t>
            </a:r>
            <a:r>
              <a:rPr lang="de-DE" b="0" dirty="0"/>
              <a:t>Macht euch mit dem Smartphone Mikroskop vertraut.</a:t>
            </a:r>
            <a:endParaRPr lang="de-DE" dirty="0"/>
          </a:p>
        </p:txBody>
      </p:sp>
      <p:sp>
        <p:nvSpPr>
          <p:cNvPr id="36" name="Textfeld 35">
            <a:extLst>
              <a:ext uri="{FF2B5EF4-FFF2-40B4-BE49-F238E27FC236}">
                <a16:creationId xmlns:a16="http://schemas.microsoft.com/office/drawing/2014/main" id="{BA5F798A-35E1-3977-7DDA-D377B2D19D66}"/>
              </a:ext>
            </a:extLst>
          </p:cNvPr>
          <p:cNvSpPr txBox="1"/>
          <p:nvPr/>
        </p:nvSpPr>
        <p:spPr bwMode="auto">
          <a:xfrm>
            <a:off x="15944090" y="28090337"/>
            <a:ext cx="12612620" cy="2860358"/>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defPPr>
              <a:defRPr lang="en-US"/>
            </a:defPPr>
            <a:lvl1pPr>
              <a:defRPr sz="5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defRPr/>
            </a:pPr>
            <a:r>
              <a:rPr lang="de-DE" dirty="0"/>
              <a:t>Schritt 4: </a:t>
            </a:r>
            <a:r>
              <a:rPr lang="de-DE" b="0" dirty="0"/>
              <a:t>Entdeckt das Programm </a:t>
            </a:r>
            <a:r>
              <a:rPr lang="de-DE" b="0" dirty="0" err="1"/>
              <a:t>BookCreator</a:t>
            </a:r>
            <a:r>
              <a:rPr lang="de-DE" b="0" dirty="0"/>
              <a:t>, indem ihr auf die Plattform geht und euch umseht.</a:t>
            </a:r>
          </a:p>
        </p:txBody>
      </p:sp>
      <p:sp>
        <p:nvSpPr>
          <p:cNvPr id="89" name="Textfeld 88">
            <a:extLst>
              <a:ext uri="{FF2B5EF4-FFF2-40B4-BE49-F238E27FC236}">
                <a16:creationId xmlns:a16="http://schemas.microsoft.com/office/drawing/2014/main" id="{E916A3F9-C871-B74E-D03A-CC26F9C8844F}"/>
              </a:ext>
            </a:extLst>
          </p:cNvPr>
          <p:cNvSpPr txBox="1"/>
          <p:nvPr/>
        </p:nvSpPr>
        <p:spPr bwMode="auto">
          <a:xfrm>
            <a:off x="5726874" y="31099643"/>
            <a:ext cx="19166794" cy="7287101"/>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defPPr>
              <a:defRPr lang="en-US"/>
            </a:defPPr>
            <a:lvl1pPr>
              <a:defRPr sz="5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defRPr/>
            </a:pPr>
            <a:r>
              <a:rPr lang="en-US" dirty="0"/>
              <a:t>Schritt 5: Aufgabe: </a:t>
            </a:r>
            <a:r>
              <a:rPr lang="de-DE" b="0" dirty="0"/>
              <a:t>Erstellt mit </a:t>
            </a:r>
            <a:r>
              <a:rPr lang="de-DE" b="0" dirty="0" err="1"/>
              <a:t>BookCreator</a:t>
            </a:r>
            <a:r>
              <a:rPr lang="de-DE" b="0" dirty="0"/>
              <a:t> (oder einem ähnlichen Programm) ein eBook mit dem Titel: „</a:t>
            </a:r>
            <a:r>
              <a:rPr lang="de-DE" dirty="0"/>
              <a:t>Forschungsbericht: Unsere Welt digital erforscht“</a:t>
            </a:r>
            <a:endParaRPr dirty="0"/>
          </a:p>
          <a:p>
            <a:pPr marL="342900" indent="-342900">
              <a:buFont typeface="Arial"/>
              <a:buChar char="•"/>
              <a:defRPr/>
            </a:pPr>
            <a:endParaRPr lang="de-DE" sz="2000" dirty="0"/>
          </a:p>
          <a:p>
            <a:pPr marL="2882899" indent="-685800">
              <a:buFont typeface="Arial"/>
              <a:buChar char="•"/>
              <a:defRPr/>
            </a:pPr>
            <a:r>
              <a:rPr lang="de-DE" sz="4800" b="0" i="1" dirty="0"/>
              <a:t>Ihr könnt Fotos, Videos, Tonaufnahmen, Zeichnungen, Recherche aus Büchern oder dem Internet nutzen. Nutzt auch die Sensoren des Smartphones und dokumentiere, was ihr findet.</a:t>
            </a:r>
            <a:endParaRPr dirty="0"/>
          </a:p>
          <a:p>
            <a:pPr marL="2882899" indent="-685800">
              <a:buFont typeface="Arial"/>
              <a:buChar char="•"/>
              <a:defRPr/>
            </a:pPr>
            <a:r>
              <a:rPr lang="de-DE" sz="4800" b="0" i="1" dirty="0"/>
              <a:t>Seid kreativ. Schaut genau hin.</a:t>
            </a:r>
            <a:endParaRPr dirty="0"/>
          </a:p>
        </p:txBody>
      </p:sp>
      <p:pic>
        <p:nvPicPr>
          <p:cNvPr id="15" name="Grafik 14">
            <a:extLst>
              <a:ext uri="{FF2B5EF4-FFF2-40B4-BE49-F238E27FC236}">
                <a16:creationId xmlns:a16="http://schemas.microsoft.com/office/drawing/2014/main" id="{10BACBB5-E841-FAF1-0F82-C79C9D056508}"/>
              </a:ext>
            </a:extLst>
          </p:cNvPr>
          <p:cNvPicPr>
            <a:picLocks noChangeAspect="1"/>
          </p:cNvPicPr>
          <p:nvPr/>
        </p:nvPicPr>
        <p:blipFill>
          <a:blip r:embed="rId5"/>
          <a:stretch/>
        </p:blipFill>
        <p:spPr bwMode="auto">
          <a:xfrm>
            <a:off x="775855" y="11318964"/>
            <a:ext cx="12482485" cy="9441737"/>
          </a:xfrm>
          <a:prstGeom prst="rect">
            <a:avLst/>
          </a:prstGeom>
        </p:spPr>
      </p:pic>
      <p:pic>
        <p:nvPicPr>
          <p:cNvPr id="16" name="Grafik 15" descr="Ein Bild, das Nachthimmel enthält.&#10;&#10;Automatisch generierte Beschreibung">
            <a:extLst>
              <a:ext uri="{FF2B5EF4-FFF2-40B4-BE49-F238E27FC236}">
                <a16:creationId xmlns:a16="http://schemas.microsoft.com/office/drawing/2014/main" id="{B0A52947-274B-D750-6A56-84116288EBC7}"/>
              </a:ext>
            </a:extLst>
          </p:cNvPr>
          <p:cNvPicPr>
            <a:picLocks noChangeAspect="1"/>
          </p:cNvPicPr>
          <p:nvPr/>
        </p:nvPicPr>
        <p:blipFill>
          <a:blip r:embed="rId6"/>
          <a:srcRect l="27624" r="25873"/>
          <a:stretch/>
        </p:blipFill>
        <p:spPr bwMode="auto">
          <a:xfrm>
            <a:off x="1409639" y="11977710"/>
            <a:ext cx="1479498" cy="1789632"/>
          </a:xfrm>
          <a:prstGeom prst="rect">
            <a:avLst/>
          </a:prstGeom>
        </p:spPr>
      </p:pic>
      <p:sp>
        <p:nvSpPr>
          <p:cNvPr id="17" name="Textfeld 16">
            <a:extLst>
              <a:ext uri="{FF2B5EF4-FFF2-40B4-BE49-F238E27FC236}">
                <a16:creationId xmlns:a16="http://schemas.microsoft.com/office/drawing/2014/main" id="{5485967F-10D0-90FA-3CA0-A79517487354}"/>
              </a:ext>
            </a:extLst>
          </p:cNvPr>
          <p:cNvSpPr txBox="1"/>
          <p:nvPr/>
        </p:nvSpPr>
        <p:spPr bwMode="auto">
          <a:xfrm>
            <a:off x="1706090" y="13773643"/>
            <a:ext cx="8746814" cy="2554545"/>
          </a:xfrm>
          <a:prstGeom prst="rect">
            <a:avLst/>
          </a:prstGeom>
          <a:noFill/>
        </p:spPr>
        <p:txBody>
          <a:bodyPr wrap="square" rtlCol="0">
            <a:spAutoFit/>
          </a:bodyPr>
          <a:lstStyle/>
          <a:p>
            <a:pPr marL="285750" indent="-285750">
              <a:buFont typeface="Courier New"/>
              <a:buChar char="o"/>
              <a:defRPr/>
            </a:pPr>
            <a:r>
              <a:rPr lang="de-DE" sz="3200" dirty="0"/>
              <a:t>Smartphone, Notebook und/oder Tablet</a:t>
            </a:r>
            <a:endParaRPr dirty="0"/>
          </a:p>
          <a:p>
            <a:pPr marL="285750" indent="-285750">
              <a:buFont typeface="Courier New"/>
              <a:buChar char="o"/>
              <a:defRPr/>
            </a:pPr>
            <a:r>
              <a:rPr lang="de-DE" sz="3200" dirty="0"/>
              <a:t>App: </a:t>
            </a:r>
            <a:r>
              <a:rPr lang="de-DE" sz="3200" u="sng" dirty="0" err="1">
                <a:hlinkClick r:id="rId7" tooltip="https://phyphox.org/"/>
              </a:rPr>
              <a:t>phyphox</a:t>
            </a:r>
            <a:r>
              <a:rPr lang="de-DE" sz="3200" dirty="0"/>
              <a:t> (oder eine ähnliche)</a:t>
            </a:r>
            <a:endParaRPr dirty="0"/>
          </a:p>
          <a:p>
            <a:pPr marL="285750" indent="-285750">
              <a:buFont typeface="Courier New"/>
              <a:buChar char="o"/>
              <a:defRPr/>
            </a:pPr>
            <a:r>
              <a:rPr lang="de-DE" sz="3200" dirty="0"/>
              <a:t>Account bei und/oder Download von </a:t>
            </a:r>
            <a:r>
              <a:rPr lang="de-DE" sz="3200" u="sng" dirty="0" err="1">
                <a:hlinkClick r:id="rId8" tooltip="https://bookcreator.com/"/>
              </a:rPr>
              <a:t>BookCreator</a:t>
            </a:r>
            <a:r>
              <a:rPr lang="de-DE" sz="3200" dirty="0"/>
              <a:t> </a:t>
            </a:r>
            <a:r>
              <a:rPr lang="de-DE" sz="1100" dirty="0"/>
              <a:t>(verfügbar für IOS, Chrome, Safari oder Edge)</a:t>
            </a:r>
            <a:endParaRPr dirty="0"/>
          </a:p>
          <a:p>
            <a:pPr marL="285750" indent="-285750">
              <a:buFont typeface="Courier New"/>
              <a:buChar char="o"/>
              <a:defRPr/>
            </a:pPr>
            <a:r>
              <a:rPr lang="de-DE" sz="3200" dirty="0"/>
              <a:t>Smartphone-Mikroskope </a:t>
            </a:r>
            <a:endParaRPr dirty="0"/>
          </a:p>
        </p:txBody>
      </p:sp>
      <p:sp>
        <p:nvSpPr>
          <p:cNvPr id="18" name="Textfeld 17">
            <a:extLst>
              <a:ext uri="{FF2B5EF4-FFF2-40B4-BE49-F238E27FC236}">
                <a16:creationId xmlns:a16="http://schemas.microsoft.com/office/drawing/2014/main" id="{859C48B6-8174-2406-6005-CE3A5CB62254}"/>
              </a:ext>
            </a:extLst>
          </p:cNvPr>
          <p:cNvSpPr txBox="1"/>
          <p:nvPr/>
        </p:nvSpPr>
        <p:spPr bwMode="auto">
          <a:xfrm>
            <a:off x="2889032" y="12570707"/>
            <a:ext cx="4392293" cy="707886"/>
          </a:xfrm>
          <a:prstGeom prst="rect">
            <a:avLst/>
          </a:prstGeom>
          <a:noFill/>
        </p:spPr>
        <p:txBody>
          <a:bodyPr wrap="none" rtlCol="0">
            <a:spAutoFit/>
          </a:bodyPr>
          <a:lstStyle/>
          <a:p>
            <a:pPr>
              <a:defRPr/>
            </a:pPr>
            <a:r>
              <a:rPr lang="de-DE" sz="4000" b="1" dirty="0"/>
              <a:t>Benötigtes Material</a:t>
            </a:r>
            <a:endParaRPr dirty="0"/>
          </a:p>
        </p:txBody>
      </p:sp>
      <p:sp>
        <p:nvSpPr>
          <p:cNvPr id="94" name="Textfeld 93">
            <a:extLst>
              <a:ext uri="{FF2B5EF4-FFF2-40B4-BE49-F238E27FC236}">
                <a16:creationId xmlns:a16="http://schemas.microsoft.com/office/drawing/2014/main" id="{D4168A38-127A-7783-494E-0FE6FA21ED8D}"/>
              </a:ext>
            </a:extLst>
          </p:cNvPr>
          <p:cNvSpPr txBox="1"/>
          <p:nvPr/>
        </p:nvSpPr>
        <p:spPr bwMode="auto">
          <a:xfrm>
            <a:off x="9944111" y="38936557"/>
            <a:ext cx="11939711" cy="2860358"/>
          </a:xfrm>
          <a:prstGeom prst="roundRect">
            <a:avLst>
              <a:gd name="adj" fmla="val 16667"/>
            </a:avLst>
          </a:prstGeom>
          <a:solidFill>
            <a:srgbClr val="FFFFFF">
              <a:alpha val="61000"/>
            </a:srgbClr>
          </a:solidFill>
          <a:ln>
            <a:solidFill>
              <a:srgbClr val="385723"/>
            </a:solidFill>
          </a:ln>
        </p:spPr>
        <p:style>
          <a:lnRef idx="2">
            <a:schemeClr val="accent6"/>
          </a:lnRef>
          <a:fillRef idx="1">
            <a:schemeClr val="lt1"/>
          </a:fillRef>
          <a:effectRef idx="0">
            <a:schemeClr val="accent6"/>
          </a:effectRef>
          <a:fontRef idx="minor">
            <a:schemeClr val="dk1"/>
          </a:fontRef>
        </p:style>
        <p:txBody>
          <a:bodyPr wrap="square" lIns="90000" rtlCol="0">
            <a:spAutoFit/>
          </a:bodyPr>
          <a:lstStyle>
            <a:defPPr>
              <a:defRPr lang="en-US"/>
            </a:defPPr>
            <a:lvl1pPr>
              <a:defRPr sz="6000"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defRPr/>
            </a:pPr>
            <a:r>
              <a:rPr lang="de-DE" sz="5400" dirty="0">
                <a:solidFill>
                  <a:schemeClr val="tx1"/>
                </a:solidFill>
                <a:latin typeface="+mn-lt"/>
              </a:rPr>
              <a:t>Schritt 6: Präsentieren und Teilen</a:t>
            </a:r>
            <a:endParaRPr sz="5400" dirty="0"/>
          </a:p>
          <a:p>
            <a:pPr algn="ctr">
              <a:defRPr/>
            </a:pPr>
            <a:r>
              <a:rPr lang="de-DE" sz="5400" b="0" dirty="0">
                <a:latin typeface="+mn-lt"/>
              </a:rPr>
              <a:t>Teile euer eBook mit anderen Gruppen und sprecht über eure Erfahrungen.</a:t>
            </a:r>
            <a:endParaRPr sz="5400" dirty="0"/>
          </a:p>
        </p:txBody>
      </p:sp>
      <p:grpSp>
        <p:nvGrpSpPr>
          <p:cNvPr id="71" name="Group 70">
            <a:extLst>
              <a:ext uri="{FF2B5EF4-FFF2-40B4-BE49-F238E27FC236}">
                <a16:creationId xmlns:a16="http://schemas.microsoft.com/office/drawing/2014/main" id="{4A9CA4EA-56F9-EEF3-F827-D25E1D6E1D40}"/>
              </a:ext>
            </a:extLst>
          </p:cNvPr>
          <p:cNvGrpSpPr/>
          <p:nvPr/>
        </p:nvGrpSpPr>
        <p:grpSpPr>
          <a:xfrm>
            <a:off x="11065237" y="11762589"/>
            <a:ext cx="1440000" cy="1480117"/>
            <a:chOff x="11065237" y="11991189"/>
            <a:chExt cx="1440000" cy="1480117"/>
          </a:xfrm>
        </p:grpSpPr>
        <p:pic>
          <p:nvPicPr>
            <p:cNvPr id="7" name="Picture 6">
              <a:extLst>
                <a:ext uri="{FF2B5EF4-FFF2-40B4-BE49-F238E27FC236}">
                  <a16:creationId xmlns:a16="http://schemas.microsoft.com/office/drawing/2014/main" id="{6095EEF2-E77E-4FDB-8519-7075DFA330DD}"/>
                </a:ext>
              </a:extLst>
            </p:cNvPr>
            <p:cNvPicPr>
              <a:picLocks noChangeAspect="1"/>
            </p:cNvPicPr>
            <p:nvPr/>
          </p:nvPicPr>
          <p:blipFill>
            <a:blip r:embed="rId9"/>
            <a:stretch>
              <a:fillRect/>
            </a:stretch>
          </p:blipFill>
          <p:spPr>
            <a:xfrm>
              <a:off x="11065237" y="11991189"/>
              <a:ext cx="1440000" cy="1440000"/>
            </a:xfrm>
            <a:prstGeom prst="rect">
              <a:avLst/>
            </a:prstGeom>
          </p:spPr>
        </p:pic>
        <p:sp>
          <p:nvSpPr>
            <p:cNvPr id="29" name="Textfeld 28">
              <a:extLst>
                <a:ext uri="{FF2B5EF4-FFF2-40B4-BE49-F238E27FC236}">
                  <a16:creationId xmlns:a16="http://schemas.microsoft.com/office/drawing/2014/main" id="{D7034F82-CF29-53CD-9D4E-41F55A359A4F}"/>
                </a:ext>
              </a:extLst>
            </p:cNvPr>
            <p:cNvSpPr txBox="1"/>
            <p:nvPr/>
          </p:nvSpPr>
          <p:spPr bwMode="auto">
            <a:xfrm>
              <a:off x="11377546" y="13240474"/>
              <a:ext cx="806631" cy="230832"/>
            </a:xfrm>
            <a:prstGeom prst="rect">
              <a:avLst/>
            </a:prstGeom>
            <a:noFill/>
          </p:spPr>
          <p:txBody>
            <a:bodyPr wrap="none" rtlCol="0">
              <a:spAutoFit/>
            </a:bodyPr>
            <a:lstStyle/>
            <a:p>
              <a:pPr>
                <a:defRPr/>
              </a:pPr>
              <a:r>
                <a:rPr lang="de-DE" sz="900" dirty="0"/>
                <a:t>App </a:t>
              </a:r>
              <a:r>
                <a:rPr lang="de-DE" sz="900" dirty="0" err="1"/>
                <a:t>phyphox</a:t>
              </a:r>
              <a:endParaRPr dirty="0"/>
            </a:p>
          </p:txBody>
        </p:sp>
      </p:grpSp>
      <p:grpSp>
        <p:nvGrpSpPr>
          <p:cNvPr id="70" name="Group 69">
            <a:extLst>
              <a:ext uri="{FF2B5EF4-FFF2-40B4-BE49-F238E27FC236}">
                <a16:creationId xmlns:a16="http://schemas.microsoft.com/office/drawing/2014/main" id="{5EF02C8E-5795-73E8-BD35-DEB9FAB76001}"/>
              </a:ext>
            </a:extLst>
          </p:cNvPr>
          <p:cNvGrpSpPr/>
          <p:nvPr/>
        </p:nvGrpSpPr>
        <p:grpSpPr>
          <a:xfrm>
            <a:off x="11072152" y="13325255"/>
            <a:ext cx="1440000" cy="1487836"/>
            <a:chOff x="11072152" y="13548053"/>
            <a:chExt cx="1440000" cy="1487836"/>
          </a:xfrm>
        </p:grpSpPr>
        <p:pic>
          <p:nvPicPr>
            <p:cNvPr id="21" name="Picture 20">
              <a:extLst>
                <a:ext uri="{FF2B5EF4-FFF2-40B4-BE49-F238E27FC236}">
                  <a16:creationId xmlns:a16="http://schemas.microsoft.com/office/drawing/2014/main" id="{84DC9C96-E185-7C50-4FDC-DCBDFDD27BA0}"/>
                </a:ext>
              </a:extLst>
            </p:cNvPr>
            <p:cNvPicPr>
              <a:picLocks noChangeAspect="1"/>
            </p:cNvPicPr>
            <p:nvPr/>
          </p:nvPicPr>
          <p:blipFill>
            <a:blip r:embed="rId10"/>
            <a:stretch>
              <a:fillRect/>
            </a:stretch>
          </p:blipFill>
          <p:spPr>
            <a:xfrm>
              <a:off x="11072152" y="13548053"/>
              <a:ext cx="1440000" cy="1440000"/>
            </a:xfrm>
            <a:prstGeom prst="rect">
              <a:avLst/>
            </a:prstGeom>
          </p:spPr>
        </p:pic>
        <p:sp>
          <p:nvSpPr>
            <p:cNvPr id="33" name="Textfeld 32">
              <a:extLst>
                <a:ext uri="{FF2B5EF4-FFF2-40B4-BE49-F238E27FC236}">
                  <a16:creationId xmlns:a16="http://schemas.microsoft.com/office/drawing/2014/main" id="{0938502F-321D-408B-5344-8A224934010A}"/>
                </a:ext>
              </a:extLst>
            </p:cNvPr>
            <p:cNvSpPr txBox="1"/>
            <p:nvPr/>
          </p:nvSpPr>
          <p:spPr bwMode="auto">
            <a:xfrm>
              <a:off x="11185155" y="14805057"/>
              <a:ext cx="1189749" cy="230832"/>
            </a:xfrm>
            <a:prstGeom prst="rect">
              <a:avLst/>
            </a:prstGeom>
            <a:noFill/>
          </p:spPr>
          <p:txBody>
            <a:bodyPr wrap="none" rtlCol="0">
              <a:spAutoFit/>
            </a:bodyPr>
            <a:lstStyle/>
            <a:p>
              <a:pPr>
                <a:defRPr/>
              </a:pPr>
              <a:r>
                <a:rPr lang="de-DE" sz="900" dirty="0"/>
                <a:t>Website </a:t>
              </a:r>
              <a:r>
                <a:rPr lang="de-DE" sz="900" dirty="0" err="1"/>
                <a:t>BookCreator</a:t>
              </a:r>
              <a:endParaRPr lang="de-DE" sz="900" dirty="0"/>
            </a:p>
          </p:txBody>
        </p:sp>
      </p:grpSp>
      <p:sp>
        <p:nvSpPr>
          <p:cNvPr id="34" name="Textfeld 33">
            <a:extLst>
              <a:ext uri="{FF2B5EF4-FFF2-40B4-BE49-F238E27FC236}">
                <a16:creationId xmlns:a16="http://schemas.microsoft.com/office/drawing/2014/main" id="{57744DB2-B984-F9D7-5A4B-E3974F1C638A}"/>
              </a:ext>
            </a:extLst>
          </p:cNvPr>
          <p:cNvSpPr txBox="1"/>
          <p:nvPr/>
        </p:nvSpPr>
        <p:spPr bwMode="auto">
          <a:xfrm>
            <a:off x="1725602" y="17676343"/>
            <a:ext cx="7770713" cy="2677656"/>
          </a:xfrm>
          <a:prstGeom prst="rect">
            <a:avLst/>
          </a:prstGeom>
          <a:noFill/>
        </p:spPr>
        <p:txBody>
          <a:bodyPr wrap="square" rtlCol="0">
            <a:spAutoFit/>
          </a:bodyPr>
          <a:lstStyle/>
          <a:p>
            <a:pPr>
              <a:defRPr/>
            </a:pPr>
            <a:endParaRPr lang="de-DE" sz="2800" dirty="0"/>
          </a:p>
          <a:p>
            <a:pPr marL="285750" indent="-285750">
              <a:buFont typeface="Courier New"/>
              <a:buChar char="o"/>
              <a:defRPr/>
            </a:pPr>
            <a:r>
              <a:rPr lang="de-DE" sz="2800" dirty="0"/>
              <a:t>Eine spannende Umgebung, bspw. ein Garten</a:t>
            </a:r>
            <a:endParaRPr sz="1600" dirty="0"/>
          </a:p>
          <a:p>
            <a:pPr marL="285750" indent="-285750">
              <a:buFont typeface="Courier New"/>
              <a:buChar char="o"/>
              <a:defRPr/>
            </a:pPr>
            <a:r>
              <a:rPr lang="de-DE" sz="2800" dirty="0"/>
              <a:t>Zeit fürs Entdecken und Erforschen</a:t>
            </a:r>
            <a:endParaRPr sz="1600" dirty="0"/>
          </a:p>
          <a:p>
            <a:pPr marL="285750" indent="-285750">
              <a:buFont typeface="Courier New"/>
              <a:buChar char="o"/>
              <a:defRPr/>
            </a:pPr>
            <a:r>
              <a:rPr lang="de-DE" sz="2800" dirty="0"/>
              <a:t>Bereitschaft Neues zu entdecken</a:t>
            </a:r>
            <a:endParaRPr sz="1600" dirty="0"/>
          </a:p>
          <a:p>
            <a:pPr marL="285750" indent="-285750">
              <a:buFont typeface="Courier New"/>
              <a:buChar char="o"/>
              <a:defRPr/>
            </a:pPr>
            <a:r>
              <a:rPr lang="de-DE" sz="2800" dirty="0"/>
              <a:t>Wissen über das Verhältnis von  Nachhaltigkeit und Digitalität (siehe </a:t>
            </a:r>
            <a:r>
              <a:rPr lang="de-DE" sz="2800" dirty="0">
                <a:hlinkClick r:id="rId11"/>
              </a:rPr>
              <a:t>Online-Kurs Unit 1</a:t>
            </a:r>
            <a:r>
              <a:rPr lang="de-DE" sz="2800" dirty="0"/>
              <a:t>)</a:t>
            </a:r>
            <a:endParaRPr sz="1600" dirty="0"/>
          </a:p>
        </p:txBody>
      </p:sp>
      <p:sp>
        <p:nvSpPr>
          <p:cNvPr id="35" name="Textfeld 34">
            <a:extLst>
              <a:ext uri="{FF2B5EF4-FFF2-40B4-BE49-F238E27FC236}">
                <a16:creationId xmlns:a16="http://schemas.microsoft.com/office/drawing/2014/main" id="{80F1BA6B-42A7-9274-1980-908A6676B703}"/>
              </a:ext>
            </a:extLst>
          </p:cNvPr>
          <p:cNvSpPr txBox="1"/>
          <p:nvPr/>
        </p:nvSpPr>
        <p:spPr bwMode="auto">
          <a:xfrm>
            <a:off x="1729716" y="17375873"/>
            <a:ext cx="4947829" cy="707886"/>
          </a:xfrm>
          <a:prstGeom prst="rect">
            <a:avLst/>
          </a:prstGeom>
          <a:noFill/>
        </p:spPr>
        <p:txBody>
          <a:bodyPr wrap="none" rtlCol="0">
            <a:spAutoFit/>
          </a:bodyPr>
          <a:lstStyle/>
          <a:p>
            <a:pPr>
              <a:defRPr/>
            </a:pPr>
            <a:r>
              <a:rPr lang="de-DE" sz="4000" b="1" dirty="0"/>
              <a:t>Ebenso hilfreich sind…</a:t>
            </a:r>
            <a:endParaRPr dirty="0"/>
          </a:p>
        </p:txBody>
      </p:sp>
      <p:cxnSp>
        <p:nvCxnSpPr>
          <p:cNvPr id="38" name="Gekrümmte Verbindung 37">
            <a:extLst>
              <a:ext uri="{FF2B5EF4-FFF2-40B4-BE49-F238E27FC236}">
                <a16:creationId xmlns:a16="http://schemas.microsoft.com/office/drawing/2014/main" id="{6BFD7E40-717D-2C05-72DE-FB64F8BA2D5B}"/>
              </a:ext>
            </a:extLst>
          </p:cNvPr>
          <p:cNvCxnSpPr>
            <a:cxnSpLocks/>
          </p:cNvCxnSpPr>
          <p:nvPr/>
        </p:nvCxnSpPr>
        <p:spPr bwMode="auto">
          <a:xfrm flipV="1">
            <a:off x="8115300" y="12738311"/>
            <a:ext cx="2944730" cy="182875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2" name="Gekrümmte Verbindung 41">
            <a:extLst>
              <a:ext uri="{FF2B5EF4-FFF2-40B4-BE49-F238E27FC236}">
                <a16:creationId xmlns:a16="http://schemas.microsoft.com/office/drawing/2014/main" id="{775384AE-38B0-5970-E2B0-C457BF21C7B9}"/>
              </a:ext>
            </a:extLst>
          </p:cNvPr>
          <p:cNvCxnSpPr>
            <a:cxnSpLocks/>
          </p:cNvCxnSpPr>
          <p:nvPr/>
        </p:nvCxnSpPr>
        <p:spPr bwMode="auto">
          <a:xfrm flipV="1">
            <a:off x="8359606" y="14067210"/>
            <a:ext cx="2737841" cy="1008106"/>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pic>
        <p:nvPicPr>
          <p:cNvPr id="47" name="Grafik 46" descr="Ein Bild, das Wand, Im Haus enthält.&#10;&#10;Automatisch generierte Beschreibung">
            <a:extLst>
              <a:ext uri="{FF2B5EF4-FFF2-40B4-BE49-F238E27FC236}">
                <a16:creationId xmlns:a16="http://schemas.microsoft.com/office/drawing/2014/main" id="{5B8EFB6D-F4CA-FFC9-8B5B-C823EE900889}"/>
              </a:ext>
            </a:extLst>
          </p:cNvPr>
          <p:cNvPicPr/>
          <p:nvPr/>
        </p:nvPicPr>
        <p:blipFill>
          <a:blip r:embed="rId12"/>
          <a:srcRect t="11009" b="9753"/>
          <a:stretch/>
        </p:blipFill>
        <p:spPr bwMode="auto">
          <a:xfrm>
            <a:off x="11060030" y="14895640"/>
            <a:ext cx="1440000" cy="1440000"/>
          </a:xfrm>
          <a:prstGeom prst="rect">
            <a:avLst/>
          </a:prstGeom>
        </p:spPr>
      </p:pic>
      <p:sp>
        <p:nvSpPr>
          <p:cNvPr id="48" name="Textfeld 47">
            <a:extLst>
              <a:ext uri="{FF2B5EF4-FFF2-40B4-BE49-F238E27FC236}">
                <a16:creationId xmlns:a16="http://schemas.microsoft.com/office/drawing/2014/main" id="{E64216BD-8824-EED0-DC66-1540AE81871B}"/>
              </a:ext>
            </a:extLst>
          </p:cNvPr>
          <p:cNvSpPr txBox="1"/>
          <p:nvPr/>
        </p:nvSpPr>
        <p:spPr bwMode="auto">
          <a:xfrm>
            <a:off x="2801509" y="16209779"/>
            <a:ext cx="7068533" cy="1323439"/>
          </a:xfrm>
          <a:prstGeom prst="rect">
            <a:avLst/>
          </a:prstGeom>
          <a:noFill/>
        </p:spPr>
        <p:txBody>
          <a:bodyPr wrap="square" rtlCol="0">
            <a:spAutoFit/>
          </a:bodyPr>
          <a:lstStyle/>
          <a:p>
            <a:pPr>
              <a:defRPr/>
            </a:pPr>
            <a:r>
              <a:rPr lang="de-DE" sz="2000" dirty="0"/>
              <a:t>Kaufen: Smartphone-Mikroskope sind günstig erhältlich (ca. 10€).</a:t>
            </a:r>
          </a:p>
          <a:p>
            <a:pPr>
              <a:defRPr/>
            </a:pPr>
            <a:endParaRPr sz="2000" dirty="0"/>
          </a:p>
          <a:p>
            <a:pPr>
              <a:defRPr/>
            </a:pPr>
            <a:r>
              <a:rPr lang="de-DE" sz="2000" dirty="0"/>
              <a:t>DIY: Es gibt </a:t>
            </a:r>
            <a:r>
              <a:rPr lang="de-DE" sz="2000" dirty="0">
                <a:hlinkClick r:id="rId13"/>
              </a:rPr>
              <a:t>Anleitungen</a:t>
            </a:r>
            <a:r>
              <a:rPr lang="de-DE" sz="2000" dirty="0"/>
              <a:t>, wie du ein Smartphone-Mikroskop selbst bauen kannst.</a:t>
            </a:r>
            <a:endParaRPr sz="2000" dirty="0"/>
          </a:p>
        </p:txBody>
      </p:sp>
      <p:pic>
        <p:nvPicPr>
          <p:cNvPr id="50" name="Grafik 49" descr="Schraubenschlüssel mit einfarbiger Füllung">
            <a:extLst>
              <a:ext uri="{FF2B5EF4-FFF2-40B4-BE49-F238E27FC236}">
                <a16:creationId xmlns:a16="http://schemas.microsoft.com/office/drawing/2014/main" id="{BEA79145-2CBF-A845-B17E-6FA7D77E26C4}"/>
              </a:ext>
            </a:extLst>
          </p:cNvPr>
          <p:cNvPicPr>
            <a:picLocks noChangeAspect="1"/>
          </p:cNvPicPr>
          <p:nvPr/>
        </p:nvPicPr>
        <p:blipFill>
          <a:blip r:embed="rId14">
            <a:extLst>
              <a:ext uri="{96DAC541-7B7A-43D3-8B79-37D633B846F1}">
                <asvg:svgBlip xmlns:asvg="http://schemas.microsoft.com/office/drawing/2016/SVG/main" r:embed="rId15"/>
              </a:ext>
            </a:extLst>
          </a:blip>
          <a:stretch/>
        </p:blipFill>
        <p:spPr bwMode="auto">
          <a:xfrm rot="15211696">
            <a:off x="2418337" y="16982887"/>
            <a:ext cx="415304" cy="415304"/>
          </a:xfrm>
          <a:prstGeom prst="rect">
            <a:avLst/>
          </a:prstGeom>
        </p:spPr>
      </p:pic>
      <p:pic>
        <p:nvPicPr>
          <p:cNvPr id="52" name="Grafik 51" descr="Münzen mit einfarbiger Füllung">
            <a:extLst>
              <a:ext uri="{FF2B5EF4-FFF2-40B4-BE49-F238E27FC236}">
                <a16:creationId xmlns:a16="http://schemas.microsoft.com/office/drawing/2014/main" id="{072A006A-AB78-3F51-372A-C45B3438B4D9}"/>
              </a:ext>
            </a:extLst>
          </p:cNvPr>
          <p:cNvPicPr>
            <a:picLocks noChangeAspect="1"/>
          </p:cNvPicPr>
          <p:nvPr/>
        </p:nvPicPr>
        <p:blipFill>
          <a:blip r:embed="rId16">
            <a:extLst>
              <a:ext uri="{96DAC541-7B7A-43D3-8B79-37D633B846F1}">
                <asvg:svgBlip xmlns:asvg="http://schemas.microsoft.com/office/drawing/2016/SVG/main" r:embed="rId17"/>
              </a:ext>
            </a:extLst>
          </a:blip>
          <a:stretch/>
        </p:blipFill>
        <p:spPr bwMode="auto">
          <a:xfrm>
            <a:off x="2422125" y="16296076"/>
            <a:ext cx="407727" cy="407727"/>
          </a:xfrm>
          <a:prstGeom prst="rect">
            <a:avLst/>
          </a:prstGeom>
        </p:spPr>
      </p:pic>
      <p:cxnSp>
        <p:nvCxnSpPr>
          <p:cNvPr id="56" name="Gekrümmte Verbindung 55">
            <a:extLst>
              <a:ext uri="{FF2B5EF4-FFF2-40B4-BE49-F238E27FC236}">
                <a16:creationId xmlns:a16="http://schemas.microsoft.com/office/drawing/2014/main" id="{97CBA99D-F563-4CBA-3B50-0876204B3B07}"/>
              </a:ext>
            </a:extLst>
          </p:cNvPr>
          <p:cNvCxnSpPr>
            <a:cxnSpLocks/>
            <a:endCxn id="47" idx="1"/>
          </p:cNvCxnSpPr>
          <p:nvPr/>
        </p:nvCxnSpPr>
        <p:spPr bwMode="auto">
          <a:xfrm flipV="1">
            <a:off x="9871026" y="15615640"/>
            <a:ext cx="1189004" cy="731723"/>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grpSp>
        <p:nvGrpSpPr>
          <p:cNvPr id="69" name="Group 68">
            <a:extLst>
              <a:ext uri="{FF2B5EF4-FFF2-40B4-BE49-F238E27FC236}">
                <a16:creationId xmlns:a16="http://schemas.microsoft.com/office/drawing/2014/main" id="{0824337A-0523-AF33-9247-C3DF4D43AC15}"/>
              </a:ext>
            </a:extLst>
          </p:cNvPr>
          <p:cNvGrpSpPr/>
          <p:nvPr/>
        </p:nvGrpSpPr>
        <p:grpSpPr>
          <a:xfrm>
            <a:off x="10984892" y="16418188"/>
            <a:ext cx="1646605" cy="1498285"/>
            <a:chOff x="10984892" y="16628500"/>
            <a:chExt cx="1646605" cy="1498285"/>
          </a:xfrm>
        </p:grpSpPr>
        <p:pic>
          <p:nvPicPr>
            <p:cNvPr id="66" name="Picture 65">
              <a:extLst>
                <a:ext uri="{FF2B5EF4-FFF2-40B4-BE49-F238E27FC236}">
                  <a16:creationId xmlns:a16="http://schemas.microsoft.com/office/drawing/2014/main" id="{48CD3A6A-E3D5-E470-5BF8-0490E91CAD65}"/>
                </a:ext>
              </a:extLst>
            </p:cNvPr>
            <p:cNvPicPr>
              <a:picLocks noChangeAspect="1"/>
            </p:cNvPicPr>
            <p:nvPr/>
          </p:nvPicPr>
          <p:blipFill>
            <a:blip r:embed="rId18"/>
            <a:stretch>
              <a:fillRect/>
            </a:stretch>
          </p:blipFill>
          <p:spPr>
            <a:xfrm>
              <a:off x="11060029" y="16628500"/>
              <a:ext cx="1440000" cy="1440000"/>
            </a:xfrm>
            <a:prstGeom prst="rect">
              <a:avLst/>
            </a:prstGeom>
          </p:spPr>
        </p:pic>
        <p:sp>
          <p:nvSpPr>
            <p:cNvPr id="65" name="Textfeld 64">
              <a:extLst>
                <a:ext uri="{FF2B5EF4-FFF2-40B4-BE49-F238E27FC236}">
                  <a16:creationId xmlns:a16="http://schemas.microsoft.com/office/drawing/2014/main" id="{1A282EE9-5B77-8BAB-3317-563A23E543B8}"/>
                </a:ext>
              </a:extLst>
            </p:cNvPr>
            <p:cNvSpPr txBox="1"/>
            <p:nvPr/>
          </p:nvSpPr>
          <p:spPr bwMode="auto">
            <a:xfrm>
              <a:off x="10984892" y="17895953"/>
              <a:ext cx="1646605" cy="230832"/>
            </a:xfrm>
            <a:prstGeom prst="rect">
              <a:avLst/>
            </a:prstGeom>
            <a:noFill/>
          </p:spPr>
          <p:txBody>
            <a:bodyPr wrap="none" rtlCol="0">
              <a:spAutoFit/>
            </a:bodyPr>
            <a:lstStyle/>
            <a:p>
              <a:pPr>
                <a:defRPr/>
              </a:pPr>
              <a:r>
                <a:rPr lang="de-DE" sz="900" dirty="0"/>
                <a:t>Beispiele eines DIY-Mikroskop</a:t>
              </a:r>
              <a:endParaRPr dirty="0"/>
            </a:p>
          </p:txBody>
        </p:sp>
      </p:grpSp>
      <p:cxnSp>
        <p:nvCxnSpPr>
          <p:cNvPr id="68" name="Gekrümmte Verbindung 67">
            <a:extLst>
              <a:ext uri="{FF2B5EF4-FFF2-40B4-BE49-F238E27FC236}">
                <a16:creationId xmlns:a16="http://schemas.microsoft.com/office/drawing/2014/main" id="{5C8B2A0F-2DAA-1447-A4D8-D2F3A93BFB0D}"/>
              </a:ext>
            </a:extLst>
          </p:cNvPr>
          <p:cNvCxnSpPr>
            <a:cxnSpLocks/>
          </p:cNvCxnSpPr>
          <p:nvPr/>
        </p:nvCxnSpPr>
        <p:spPr bwMode="auto">
          <a:xfrm>
            <a:off x="9812911" y="16982874"/>
            <a:ext cx="1247119" cy="343810"/>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pic>
        <p:nvPicPr>
          <p:cNvPr id="3" name="Grafik 2">
            <a:extLst>
              <a:ext uri="{FF2B5EF4-FFF2-40B4-BE49-F238E27FC236}">
                <a16:creationId xmlns:a16="http://schemas.microsoft.com/office/drawing/2014/main" id="{56766689-E434-8D44-38AF-28E1D958A4B5}"/>
              </a:ext>
            </a:extLst>
          </p:cNvPr>
          <p:cNvPicPr>
            <a:picLocks noChangeAspect="1"/>
          </p:cNvPicPr>
          <p:nvPr/>
        </p:nvPicPr>
        <p:blipFill>
          <a:blip r:embed="rId3">
            <a:duotone>
              <a:schemeClr val="accent6">
                <a:shade val="45000"/>
                <a:satMod val="135000"/>
              </a:schemeClr>
              <a:prstClr val="white"/>
            </a:duotone>
          </a:blip>
          <a:stretch/>
        </p:blipFill>
        <p:spPr bwMode="auto">
          <a:xfrm rot="19780049">
            <a:off x="13507156" y="14779521"/>
            <a:ext cx="3860088" cy="3860088"/>
          </a:xfrm>
          <a:prstGeom prst="rect">
            <a:avLst/>
          </a:prstGeom>
          <a:ln>
            <a:noFill/>
          </a:ln>
        </p:spPr>
      </p:pic>
      <p:pic>
        <p:nvPicPr>
          <p:cNvPr id="28" name="Grafik 27">
            <a:extLst>
              <a:ext uri="{FF2B5EF4-FFF2-40B4-BE49-F238E27FC236}">
                <a16:creationId xmlns:a16="http://schemas.microsoft.com/office/drawing/2014/main" id="{4B9DBF71-1D3F-BC22-C753-BAB4EB6B093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750963" y="12570707"/>
            <a:ext cx="12338969" cy="7686477"/>
          </a:xfrm>
          <a:prstGeom prst="rect">
            <a:avLst/>
          </a:prstGeom>
        </p:spPr>
      </p:pic>
      <p:pic>
        <p:nvPicPr>
          <p:cNvPr id="20" name="Grafik 19">
            <a:extLst>
              <a:ext uri="{FF2B5EF4-FFF2-40B4-BE49-F238E27FC236}">
                <a16:creationId xmlns:a16="http://schemas.microsoft.com/office/drawing/2014/main" id="{5112E989-10A7-27FB-2245-361262EEF05A}"/>
              </a:ext>
            </a:extLst>
          </p:cNvPr>
          <p:cNvPicPr>
            <a:picLocks noChangeAspect="1"/>
          </p:cNvPicPr>
          <p:nvPr/>
        </p:nvPicPr>
        <p:blipFill>
          <a:blip r:embed="rId20">
            <a:alphaModFix/>
          </a:blip>
          <a:srcRect t="21593" b="51818"/>
          <a:stretch/>
        </p:blipFill>
        <p:spPr bwMode="auto">
          <a:xfrm rot="20182405">
            <a:off x="16079166" y="12496161"/>
            <a:ext cx="5268032" cy="1299600"/>
          </a:xfrm>
          <a:prstGeom prst="rect">
            <a:avLst/>
          </a:prstGeom>
        </p:spPr>
      </p:pic>
      <p:sp>
        <p:nvSpPr>
          <p:cNvPr id="11" name="Textfeld 10">
            <a:extLst>
              <a:ext uri="{FF2B5EF4-FFF2-40B4-BE49-F238E27FC236}">
                <a16:creationId xmlns:a16="http://schemas.microsoft.com/office/drawing/2014/main" id="{94001B85-F9E5-0800-34D4-3D3251162946}"/>
              </a:ext>
            </a:extLst>
          </p:cNvPr>
          <p:cNvSpPr txBox="1"/>
          <p:nvPr/>
        </p:nvSpPr>
        <p:spPr bwMode="auto">
          <a:xfrm rot="20182405">
            <a:off x="16468343" y="12555741"/>
            <a:ext cx="4296272" cy="1200329"/>
          </a:xfrm>
          <a:prstGeom prst="rect">
            <a:avLst/>
          </a:prstGeom>
          <a:noFill/>
        </p:spPr>
        <p:txBody>
          <a:bodyPr wrap="square" rtlCol="0" anchor="ctr">
            <a:spAutoFit/>
          </a:bodyPr>
          <a:lstStyle/>
          <a:p>
            <a:pPr algn="ctr">
              <a:defRPr/>
            </a:pPr>
            <a:r>
              <a:rPr lang="de-DE" sz="2400" b="1" dirty="0"/>
              <a:t>Diese Sensoren stecken in deinem Smartphone. </a:t>
            </a:r>
          </a:p>
          <a:p>
            <a:pPr algn="ctr">
              <a:defRPr/>
            </a:pPr>
            <a:r>
              <a:rPr lang="de-DE" sz="2400" b="1" dirty="0"/>
              <a:t>Findest du etwa den Kompass?</a:t>
            </a:r>
            <a:endParaRPr dirty="0"/>
          </a:p>
        </p:txBody>
      </p:sp>
      <p:pic>
        <p:nvPicPr>
          <p:cNvPr id="13" name="Grafik 12" descr="Kartenkompass mit einfarbiger Füllung">
            <a:extLst>
              <a:ext uri="{FF2B5EF4-FFF2-40B4-BE49-F238E27FC236}">
                <a16:creationId xmlns:a16="http://schemas.microsoft.com/office/drawing/2014/main" id="{1E68F137-84FD-DAAF-B46F-482C5C7AE7DE}"/>
              </a:ext>
            </a:extLst>
          </p:cNvPr>
          <p:cNvPicPr>
            <a:picLocks noChangeAspect="1"/>
          </p:cNvPicPr>
          <p:nvPr/>
        </p:nvPicPr>
        <p:blipFill>
          <a:blip r:embed="rId21">
            <a:extLst>
              <a:ext uri="{96DAC541-7B7A-43D3-8B79-37D633B846F1}">
                <asvg:svgBlip xmlns:asvg="http://schemas.microsoft.com/office/drawing/2016/SVG/main" r:embed="rId22"/>
              </a:ext>
            </a:extLst>
          </a:blip>
          <a:stretch/>
        </p:blipFill>
        <p:spPr bwMode="auto">
          <a:xfrm>
            <a:off x="20450469" y="11894524"/>
            <a:ext cx="914400" cy="914400"/>
          </a:xfrm>
          <a:prstGeom prst="rect">
            <a:avLst/>
          </a:prstGeom>
        </p:spPr>
      </p:pic>
      <p:pic>
        <p:nvPicPr>
          <p:cNvPr id="40" name="Grafik 39" descr="Künstlerin mit einfarbiger Füllung">
            <a:extLst>
              <a:ext uri="{FF2B5EF4-FFF2-40B4-BE49-F238E27FC236}">
                <a16:creationId xmlns:a16="http://schemas.microsoft.com/office/drawing/2014/main" id="{3BBC671D-98D1-FD32-F0A2-C13943632D16}"/>
              </a:ext>
            </a:extLst>
          </p:cNvPr>
          <p:cNvPicPr>
            <a:picLocks noChangeAspect="1"/>
          </p:cNvPicPr>
          <p:nvPr/>
        </p:nvPicPr>
        <p:blipFill>
          <a:blip r:embed="rId23">
            <a:extLst>
              <a:ext uri="{96DAC541-7B7A-43D3-8B79-37D633B846F1}">
                <asvg:svgBlip xmlns:asvg="http://schemas.microsoft.com/office/drawing/2016/SVG/main" r:embed="rId24"/>
              </a:ext>
            </a:extLst>
          </a:blip>
          <a:stretch/>
        </p:blipFill>
        <p:spPr bwMode="auto">
          <a:xfrm>
            <a:off x="6237198" y="34690265"/>
            <a:ext cx="2094427" cy="2094427"/>
          </a:xfrm>
          <a:prstGeom prst="rect">
            <a:avLst/>
          </a:prstGeom>
        </p:spPr>
      </p:pic>
      <p:pic>
        <p:nvPicPr>
          <p:cNvPr id="45" name="Grafik 44" descr="Recherche mit einfarbiger Füllung">
            <a:extLst>
              <a:ext uri="{FF2B5EF4-FFF2-40B4-BE49-F238E27FC236}">
                <a16:creationId xmlns:a16="http://schemas.microsoft.com/office/drawing/2014/main" id="{1B809386-3AC2-6AAA-61CC-179057E5DF62}"/>
              </a:ext>
            </a:extLst>
          </p:cNvPr>
          <p:cNvPicPr>
            <a:picLocks noChangeAspect="1"/>
          </p:cNvPicPr>
          <p:nvPr/>
        </p:nvPicPr>
        <p:blipFill>
          <a:blip r:embed="rId25">
            <a:extLst>
              <a:ext uri="{96DAC541-7B7A-43D3-8B79-37D633B846F1}">
                <asvg:svgBlip xmlns:asvg="http://schemas.microsoft.com/office/drawing/2016/SVG/main" r:embed="rId26"/>
              </a:ext>
            </a:extLst>
          </a:blip>
          <a:stretch/>
        </p:blipFill>
        <p:spPr bwMode="auto">
          <a:xfrm>
            <a:off x="22124481" y="36349695"/>
            <a:ext cx="2049209" cy="1986932"/>
          </a:xfrm>
          <a:prstGeom prst="rect">
            <a:avLst/>
          </a:prstGeom>
        </p:spPr>
      </p:pic>
      <p:pic>
        <p:nvPicPr>
          <p:cNvPr id="49" name="Grafik 48">
            <a:extLst>
              <a:ext uri="{FF2B5EF4-FFF2-40B4-BE49-F238E27FC236}">
                <a16:creationId xmlns:a16="http://schemas.microsoft.com/office/drawing/2014/main" id="{3CD0DFF0-42B2-D53E-6EA6-B0D287F7D685}"/>
              </a:ext>
            </a:extLst>
          </p:cNvPr>
          <p:cNvPicPr>
            <a:picLocks noChangeAspect="1"/>
          </p:cNvPicPr>
          <p:nvPr/>
        </p:nvPicPr>
        <p:blipFill>
          <a:blip r:embed="rId27"/>
          <a:stretch/>
        </p:blipFill>
        <p:spPr bwMode="auto">
          <a:xfrm rot="2545613">
            <a:off x="610191" y="20600066"/>
            <a:ext cx="7284796" cy="7284796"/>
          </a:xfrm>
          <a:prstGeom prst="rect">
            <a:avLst/>
          </a:prstGeom>
        </p:spPr>
      </p:pic>
      <p:sp>
        <p:nvSpPr>
          <p:cNvPr id="53" name="Textfeld 52">
            <a:extLst>
              <a:ext uri="{FF2B5EF4-FFF2-40B4-BE49-F238E27FC236}">
                <a16:creationId xmlns:a16="http://schemas.microsoft.com/office/drawing/2014/main" id="{CD344FB3-482F-922A-FAC4-09212F9B131B}"/>
              </a:ext>
            </a:extLst>
          </p:cNvPr>
          <p:cNvSpPr txBox="1"/>
          <p:nvPr/>
        </p:nvSpPr>
        <p:spPr bwMode="auto">
          <a:xfrm rot="18804908">
            <a:off x="1472087" y="23141515"/>
            <a:ext cx="5710140" cy="2003625"/>
          </a:xfrm>
          <a:prstGeom prst="rect">
            <a:avLst/>
          </a:prstGeom>
          <a:noFill/>
        </p:spPr>
        <p:txBody>
          <a:bodyPr wrap="square" rtlCol="0">
            <a:spAutoFit/>
          </a:bodyPr>
          <a:lstStyle>
            <a:defPPr>
              <a:defRPr lang="en-US"/>
            </a:defPPr>
            <a:lvl1pPr algn="ctr">
              <a:lnSpc>
                <a:spcPct val="90000"/>
              </a:lnSpc>
              <a:defRPr sz="13800" b="1">
                <a:latin typeface="Cooper Black"/>
              </a:defRPr>
            </a:lvl1pPr>
          </a:lstStyle>
          <a:p>
            <a:pPr>
              <a:defRPr/>
            </a:pPr>
            <a:r>
              <a:rPr lang="de-DE" dirty="0" err="1">
                <a:latin typeface="Calibri" panose="020F0502020204030204" pitchFamily="34" charset="0"/>
                <a:cs typeface="Calibri" panose="020F0502020204030204" pitchFamily="34" charset="0"/>
              </a:rPr>
              <a:t>To</a:t>
            </a:r>
            <a:r>
              <a:rPr lang="de-DE" dirty="0">
                <a:latin typeface="Calibri" panose="020F0502020204030204" pitchFamily="34" charset="0"/>
                <a:cs typeface="Calibri" panose="020F0502020204030204" pitchFamily="34" charset="0"/>
              </a:rPr>
              <a:t>-Do</a:t>
            </a:r>
            <a:endParaRPr dirty="0">
              <a:latin typeface="Calibri" panose="020F0502020204030204" pitchFamily="34" charset="0"/>
              <a:cs typeface="Calibri" panose="020F0502020204030204" pitchFamily="34" charset="0"/>
            </a:endParaRPr>
          </a:p>
        </p:txBody>
      </p:sp>
      <p:pic>
        <p:nvPicPr>
          <p:cNvPr id="97" name="Grafik 96">
            <a:extLst>
              <a:ext uri="{FF2B5EF4-FFF2-40B4-BE49-F238E27FC236}">
                <a16:creationId xmlns:a16="http://schemas.microsoft.com/office/drawing/2014/main" id="{78CF27A7-184B-4C49-1092-E7B7027E3F1A}"/>
              </a:ext>
            </a:extLst>
          </p:cNvPr>
          <p:cNvPicPr>
            <a:picLocks noChangeAspect="1"/>
          </p:cNvPicPr>
          <p:nvPr/>
        </p:nvPicPr>
        <p:blipFill>
          <a:blip r:embed="rId28"/>
          <a:srcRect l="22657" r="25061"/>
          <a:stretch/>
        </p:blipFill>
        <p:spPr bwMode="auto">
          <a:xfrm>
            <a:off x="4450756" y="23697686"/>
            <a:ext cx="3453788" cy="3716006"/>
          </a:xfrm>
          <a:prstGeom prst="rect">
            <a:avLst/>
          </a:prstGeom>
        </p:spPr>
      </p:pic>
      <p:pic>
        <p:nvPicPr>
          <p:cNvPr id="58" name="Рисунок 81">
            <a:extLst>
              <a:ext uri="{FF2B5EF4-FFF2-40B4-BE49-F238E27FC236}">
                <a16:creationId xmlns:a16="http://schemas.microsoft.com/office/drawing/2014/main" id="{555B08C4-E942-E90A-EFFB-114DA4DA2644}"/>
              </a:ext>
            </a:extLst>
          </p:cNvPr>
          <p:cNvPicPr>
            <a:picLocks noChangeAspect="1"/>
          </p:cNvPicPr>
          <p:nvPr/>
        </p:nvPicPr>
        <p:blipFill>
          <a:blip r:embed="rId29"/>
          <a:stretch/>
        </p:blipFill>
        <p:spPr bwMode="auto">
          <a:xfrm>
            <a:off x="360000" y="41589207"/>
            <a:ext cx="2420623" cy="854556"/>
          </a:xfrm>
          <a:prstGeom prst="rect">
            <a:avLst/>
          </a:prstGeom>
        </p:spPr>
      </p:pic>
      <p:sp>
        <p:nvSpPr>
          <p:cNvPr id="63" name="object 75">
            <a:extLst>
              <a:ext uri="{FF2B5EF4-FFF2-40B4-BE49-F238E27FC236}">
                <a16:creationId xmlns:a16="http://schemas.microsoft.com/office/drawing/2014/main" id="{351FA1F1-02AD-1FA7-9A0B-82EBAD28EFB6}"/>
              </a:ext>
            </a:extLst>
          </p:cNvPr>
          <p:cNvSpPr txBox="1">
            <a:spLocks noChangeArrowheads="1"/>
          </p:cNvSpPr>
          <p:nvPr/>
        </p:nvSpPr>
        <p:spPr bwMode="auto">
          <a:xfrm>
            <a:off x="22810691" y="41245480"/>
            <a:ext cx="7098663" cy="1295761"/>
          </a:xfrm>
          <a:prstGeom prst="rect">
            <a:avLst/>
          </a:prstGeom>
          <a:noFill/>
          <a:ln>
            <a:noFill/>
          </a:ln>
        </p:spPr>
        <p:txBody>
          <a:bodyPr rot="0" vert="horz" wrap="square" lIns="0" tIns="45719" rIns="0" bIns="0" anchor="t" anchorCtr="0" upright="1">
            <a:noAutofit/>
          </a:bodyPr>
          <a:lstStyle/>
          <a:p>
            <a:pPr marR="8890" algn="just">
              <a:lnSpc>
                <a:spcPct val="107000"/>
              </a:lnSpc>
              <a:spcAft>
                <a:spcPts val="800"/>
              </a:spcAft>
              <a:defRPr/>
            </a:pPr>
            <a:r>
              <a:rPr lang="de-DE" sz="2400" spc="-35" dirty="0">
                <a:solidFill>
                  <a:schemeClr val="tx1">
                    <a:lumMod val="75000"/>
                    <a:lumOff val="25000"/>
                  </a:schemeClr>
                </a:solidFill>
                <a:ea typeface="Calibri"/>
                <a:cs typeface="Trebuchet MS"/>
              </a:rPr>
              <a:t>basierend auf Materialien von Neuthard/Grünberger (TU Darmstadt, 2024) im EU-geförderten Projekt Teacher Academy Project – Teaching </a:t>
            </a:r>
            <a:r>
              <a:rPr lang="de-DE" sz="2400" spc="-35" dirty="0" err="1">
                <a:solidFill>
                  <a:schemeClr val="tx1">
                    <a:lumMod val="75000"/>
                    <a:lumOff val="25000"/>
                  </a:schemeClr>
                </a:solidFill>
                <a:ea typeface="Calibri"/>
                <a:cs typeface="Trebuchet MS"/>
              </a:rPr>
              <a:t>Sustainability</a:t>
            </a:r>
            <a:r>
              <a:rPr lang="de-DE" sz="2400" spc="-35" dirty="0">
                <a:solidFill>
                  <a:schemeClr val="tx1">
                    <a:lumMod val="75000"/>
                    <a:lumOff val="25000"/>
                  </a:schemeClr>
                </a:solidFill>
                <a:ea typeface="Calibri"/>
                <a:cs typeface="Trebuchet MS"/>
              </a:rPr>
              <a:t> (TAP-TS).</a:t>
            </a:r>
            <a:endParaRPr lang="de-DE" sz="2400" dirty="0">
              <a:solidFill>
                <a:schemeClr val="tx1">
                  <a:lumMod val="75000"/>
                  <a:lumOff val="25000"/>
                </a:schemeClr>
              </a:solidFill>
              <a:ea typeface="Calibri"/>
              <a:cs typeface="Times New Roman"/>
            </a:endParaRPr>
          </a:p>
          <a:p>
            <a:pPr marR="8890">
              <a:lnSpc>
                <a:spcPct val="107000"/>
              </a:lnSpc>
              <a:spcBef>
                <a:spcPts val="360"/>
              </a:spcBef>
              <a:spcAft>
                <a:spcPts val="800"/>
              </a:spcAft>
              <a:defRPr/>
            </a:pPr>
            <a:r>
              <a:rPr lang="en-US" sz="2000" spc="-35" dirty="0">
                <a:latin typeface="Trebuchet MS"/>
                <a:ea typeface="Calibri"/>
                <a:cs typeface="Trebuchet MS"/>
              </a:rPr>
              <a:t> </a:t>
            </a:r>
            <a:endParaRPr lang="de-DE" sz="2000" dirty="0">
              <a:latin typeface="Calibri"/>
              <a:ea typeface="Calibri"/>
              <a:cs typeface="Times New Roman"/>
            </a:endParaRPr>
          </a:p>
        </p:txBody>
      </p:sp>
      <p:pic>
        <p:nvPicPr>
          <p:cNvPr id="23" name="Grafik 22">
            <a:extLst>
              <a:ext uri="{FF2B5EF4-FFF2-40B4-BE49-F238E27FC236}">
                <a16:creationId xmlns:a16="http://schemas.microsoft.com/office/drawing/2014/main" id="{AE195BC3-DACC-A22E-DD68-E5B4EAB54BD6}"/>
              </a:ext>
            </a:extLst>
          </p:cNvPr>
          <p:cNvPicPr>
            <a:picLocks noChangeAspect="1"/>
          </p:cNvPicPr>
          <p:nvPr/>
        </p:nvPicPr>
        <p:blipFill>
          <a:blip r:embed="rId30"/>
          <a:stretch/>
        </p:blipFill>
        <p:spPr bwMode="auto">
          <a:xfrm>
            <a:off x="360000" y="40298952"/>
            <a:ext cx="2441814" cy="1012902"/>
          </a:xfrm>
          <a:prstGeom prst="rect">
            <a:avLst/>
          </a:prstGeom>
        </p:spPr>
      </p:pic>
      <p:pic>
        <p:nvPicPr>
          <p:cNvPr id="64" name="Grafik 63">
            <a:extLst>
              <a:ext uri="{FF2B5EF4-FFF2-40B4-BE49-F238E27FC236}">
                <a16:creationId xmlns:a16="http://schemas.microsoft.com/office/drawing/2014/main" id="{EA1E2BE7-AE26-18BF-1128-E6ED08AA0213}"/>
              </a:ext>
            </a:extLst>
          </p:cNvPr>
          <p:cNvPicPr>
            <a:picLocks noChangeAspect="1"/>
          </p:cNvPicPr>
          <p:nvPr/>
        </p:nvPicPr>
        <p:blipFill>
          <a:blip r:embed="rId31"/>
          <a:stretch/>
        </p:blipFill>
        <p:spPr bwMode="auto">
          <a:xfrm rot="19055655">
            <a:off x="9316494" y="38704790"/>
            <a:ext cx="1540002" cy="1540002"/>
          </a:xfrm>
          <a:prstGeom prst="rect">
            <a:avLst/>
          </a:prstGeom>
        </p:spPr>
      </p:pic>
      <p:sp>
        <p:nvSpPr>
          <p:cNvPr id="2" name="object 75">
            <a:extLst>
              <a:ext uri="{FF2B5EF4-FFF2-40B4-BE49-F238E27FC236}">
                <a16:creationId xmlns:a16="http://schemas.microsoft.com/office/drawing/2014/main" id="{B65AA43D-79A0-33B2-4BD2-1DEF574B8FC5}"/>
              </a:ext>
            </a:extLst>
          </p:cNvPr>
          <p:cNvSpPr txBox="1">
            <a:spLocks noChangeArrowheads="1"/>
          </p:cNvSpPr>
          <p:nvPr/>
        </p:nvSpPr>
        <p:spPr bwMode="auto">
          <a:xfrm>
            <a:off x="2960623" y="40362510"/>
            <a:ext cx="8074859" cy="2081253"/>
          </a:xfrm>
          <a:prstGeom prst="rect">
            <a:avLst/>
          </a:prstGeom>
          <a:noFill/>
          <a:ln>
            <a:noFill/>
          </a:ln>
        </p:spPr>
        <p:txBody>
          <a:bodyPr rot="0" vert="horz" wrap="square" lIns="0" tIns="45719" rIns="0" bIns="0" anchor="t" anchorCtr="0" upright="1">
            <a:noAutofit/>
          </a:bodyPr>
          <a:lstStyle/>
          <a:p>
            <a:pPr marR="8890">
              <a:lnSpc>
                <a:spcPct val="107000"/>
              </a:lnSpc>
              <a:spcAft>
                <a:spcPts val="800"/>
              </a:spcAft>
              <a:defRPr/>
            </a:pPr>
            <a:r>
              <a:rPr lang="de-DE" sz="2400" spc="-35" dirty="0">
                <a:solidFill>
                  <a:schemeClr val="tx1">
                    <a:lumMod val="75000"/>
                    <a:lumOff val="25000"/>
                  </a:schemeClr>
                </a:solidFill>
                <a:ea typeface="Calibri"/>
                <a:cs typeface="Trebuchet MS"/>
              </a:rPr>
              <a:t>Impressum: </a:t>
            </a:r>
            <a:endParaRPr dirty="0"/>
          </a:p>
          <a:p>
            <a:pPr marR="8890">
              <a:lnSpc>
                <a:spcPct val="107000"/>
              </a:lnSpc>
              <a:spcAft>
                <a:spcPts val="800"/>
              </a:spcAft>
              <a:defRPr/>
            </a:pPr>
            <a:r>
              <a:rPr lang="de-DE" sz="2400" spc="-35" dirty="0">
                <a:solidFill>
                  <a:schemeClr val="tx1">
                    <a:lumMod val="75000"/>
                    <a:lumOff val="25000"/>
                  </a:schemeClr>
                </a:solidFill>
                <a:ea typeface="Calibri"/>
                <a:cs typeface="Trebuchet MS"/>
              </a:rPr>
              <a:t>Arbeitsbereich Pädagogik in der Digitalität, </a:t>
            </a:r>
            <a:br>
              <a:rPr lang="de-DE" sz="2400" spc="-35" dirty="0">
                <a:solidFill>
                  <a:schemeClr val="tx1">
                    <a:lumMod val="75000"/>
                    <a:lumOff val="25000"/>
                  </a:schemeClr>
                </a:solidFill>
                <a:ea typeface="Calibri"/>
                <a:cs typeface="Trebuchet MS"/>
              </a:rPr>
            </a:br>
            <a:r>
              <a:rPr lang="de-DE" sz="2400" spc="-35" dirty="0">
                <a:solidFill>
                  <a:schemeClr val="tx1">
                    <a:lumMod val="75000"/>
                    <a:lumOff val="25000"/>
                  </a:schemeClr>
                </a:solidFill>
                <a:ea typeface="Calibri"/>
                <a:cs typeface="Trebuchet MS"/>
              </a:rPr>
              <a:t>Arbeitsbereich Medienpädagogik</a:t>
            </a:r>
            <a:br>
              <a:rPr lang="de-DE" sz="2400" spc="-35" dirty="0">
                <a:solidFill>
                  <a:schemeClr val="tx1">
                    <a:lumMod val="75000"/>
                    <a:lumOff val="25000"/>
                  </a:schemeClr>
                </a:solidFill>
                <a:ea typeface="Calibri"/>
                <a:cs typeface="Trebuchet MS"/>
              </a:rPr>
            </a:br>
            <a:r>
              <a:rPr lang="de-DE" sz="2400" spc="-35" dirty="0">
                <a:solidFill>
                  <a:schemeClr val="tx1">
                    <a:lumMod val="75000"/>
                    <a:lumOff val="25000"/>
                  </a:schemeClr>
                </a:solidFill>
                <a:ea typeface="Calibri"/>
                <a:cs typeface="Trebuchet MS"/>
              </a:rPr>
              <a:t>am Institut für Allgemeine Pädagogik und Berufspädagogik, Technische Universität Darmstadt, 2024.</a:t>
            </a:r>
            <a:endParaRPr lang="de-DE" sz="2400" dirty="0">
              <a:solidFill>
                <a:schemeClr val="tx1">
                  <a:lumMod val="75000"/>
                  <a:lumOff val="25000"/>
                </a:schemeClr>
              </a:solidFill>
              <a:ea typeface="Calibri"/>
              <a:cs typeface="Times New Roman"/>
            </a:endParaRPr>
          </a:p>
        </p:txBody>
      </p:sp>
      <p:pic>
        <p:nvPicPr>
          <p:cNvPr id="5" name="Grafik 56">
            <a:extLst>
              <a:ext uri="{FF2B5EF4-FFF2-40B4-BE49-F238E27FC236}">
                <a16:creationId xmlns:a16="http://schemas.microsoft.com/office/drawing/2014/main" id="{F104177E-46F3-07A8-3475-FC60D4568B6D}"/>
              </a:ext>
            </a:extLst>
          </p:cNvPr>
          <p:cNvPicPr>
            <a:picLocks noChangeAspect="1"/>
          </p:cNvPicPr>
          <p:nvPr/>
        </p:nvPicPr>
        <p:blipFill>
          <a:blip r:embed="rId3">
            <a:duotone>
              <a:schemeClr val="accent6">
                <a:shade val="45000"/>
                <a:satMod val="135000"/>
              </a:schemeClr>
              <a:prstClr val="white"/>
            </a:duotone>
          </a:blip>
          <a:stretch/>
        </p:blipFill>
        <p:spPr bwMode="auto">
          <a:xfrm rot="3842164" flipV="1">
            <a:off x="13818670" y="27278726"/>
            <a:ext cx="1634150" cy="2779599"/>
          </a:xfrm>
          <a:prstGeom prst="rect">
            <a:avLst/>
          </a:prstGeom>
          <a:ln>
            <a:noFill/>
          </a:ln>
        </p:spPr>
      </p:pic>
      <p:pic>
        <p:nvPicPr>
          <p:cNvPr id="60" name="Grafik 59">
            <a:extLst>
              <a:ext uri="{FF2B5EF4-FFF2-40B4-BE49-F238E27FC236}">
                <a16:creationId xmlns:a16="http://schemas.microsoft.com/office/drawing/2014/main" id="{60762121-3F96-5C5E-71D2-E22EF4137ECA}"/>
              </a:ext>
            </a:extLst>
          </p:cNvPr>
          <p:cNvPicPr>
            <a:picLocks noChangeAspect="1"/>
          </p:cNvPicPr>
          <p:nvPr/>
        </p:nvPicPr>
        <p:blipFill>
          <a:blip r:embed="rId3">
            <a:duotone>
              <a:schemeClr val="accent6">
                <a:shade val="45000"/>
                <a:satMod val="135000"/>
              </a:schemeClr>
              <a:prstClr val="white"/>
            </a:duotone>
          </a:blip>
          <a:stretch/>
        </p:blipFill>
        <p:spPr bwMode="auto">
          <a:xfrm rot="21227195">
            <a:off x="6592421" y="38282533"/>
            <a:ext cx="3052297" cy="3052297"/>
          </a:xfrm>
          <a:prstGeom prst="rect">
            <a:avLst/>
          </a:prstGeom>
          <a:ln>
            <a:noFill/>
          </a:ln>
        </p:spPr>
      </p:pic>
    </p:spTree>
    <p:extLst>
      <p:ext uri="{BB962C8B-B14F-4D97-AF65-F5344CB8AC3E}">
        <p14:creationId xmlns:p14="http://schemas.microsoft.com/office/powerpoint/2010/main" val="375221468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636</Words>
  <Application>Microsoft Office PowerPoint</Application>
  <DocSecurity>0</DocSecurity>
  <PresentationFormat>Benutzerdefiniert</PresentationFormat>
  <Paragraphs>76</Paragraphs>
  <Slides>2</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Arial</vt:lpstr>
      <vt:lpstr>Calibri</vt:lpstr>
      <vt:lpstr>Calibri Light</vt:lpstr>
      <vt:lpstr>Courier New</vt:lpstr>
      <vt:lpstr>Trebuchet MS</vt:lpstr>
      <vt:lpstr>Office</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Judith Hoehling</dc:creator>
  <cp:keywords/>
  <dc:description/>
  <cp:lastModifiedBy>Judith Hoehling</cp:lastModifiedBy>
  <cp:revision>61</cp:revision>
  <cp:lastPrinted>2024-12-04T10:14:01Z</cp:lastPrinted>
  <dcterms:created xsi:type="dcterms:W3CDTF">2023-04-20T12:48:55Z</dcterms:created>
  <dcterms:modified xsi:type="dcterms:W3CDTF">2024-12-07T17:17:56Z</dcterms:modified>
  <cp:category/>
  <dc:identifier/>
  <cp:contentStatus/>
  <dc:language/>
  <cp:version/>
</cp:coreProperties>
</file>