
<file path=[Content_Types].xml><?xml version="1.0" encoding="utf-8"?>
<Types xmlns="http://schemas.openxmlformats.org/package/2006/content-types">
  <Default Extension="png" ContentType="image/png"/>
  <Default Extension="wmf" ContentType="image/x-wmf"/>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710" r:id="rId2"/>
  </p:sldMasterIdLst>
  <p:notesMasterIdLst>
    <p:notesMasterId r:id="rId24"/>
  </p:notesMasterIdLst>
  <p:sldIdLst>
    <p:sldId id="288" r:id="rId3"/>
    <p:sldId id="298" r:id="rId4"/>
    <p:sldId id="299" r:id="rId5"/>
    <p:sldId id="291" r:id="rId6"/>
    <p:sldId id="300" r:id="rId7"/>
    <p:sldId id="301" r:id="rId8"/>
    <p:sldId id="305" r:id="rId9"/>
    <p:sldId id="302" r:id="rId10"/>
    <p:sldId id="303" r:id="rId11"/>
    <p:sldId id="304" r:id="rId12"/>
    <p:sldId id="316" r:id="rId13"/>
    <p:sldId id="315" r:id="rId14"/>
    <p:sldId id="306" r:id="rId15"/>
    <p:sldId id="307" r:id="rId16"/>
    <p:sldId id="308" r:id="rId17"/>
    <p:sldId id="311" r:id="rId18"/>
    <p:sldId id="312" r:id="rId19"/>
    <p:sldId id="314" r:id="rId20"/>
    <p:sldId id="309" r:id="rId21"/>
    <p:sldId id="313" r:id="rId22"/>
    <p:sldId id="310" r:id="rId23"/>
  </p:sldIdLst>
  <p:sldSz cx="9144000" cy="5143500" type="screen16x9"/>
  <p:notesSz cx="6797675" cy="9926638"/>
  <p:embeddedFontLst>
    <p:embeddedFont>
      <p:font typeface="Open Sans" panose="020B060402020202020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6" roundtripDataSignature="AMtx7mgsDD1LjkuhSI7ljbTrknwVjICx0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DF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518" autoAdjust="0"/>
  </p:normalViewPr>
  <p:slideViewPr>
    <p:cSldViewPr snapToGrid="0">
      <p:cViewPr varScale="1">
        <p:scale>
          <a:sx n="141" d="100"/>
          <a:sy n="141" d="100"/>
        </p:scale>
        <p:origin x="2288" y="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56" Type="http://customschemas.google.com/relationships/presentationmetadata" Target="metadata"/><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AFA4DB-ABB5-4698-9C28-AE4AB22DB46D}" type="doc">
      <dgm:prSet loTypeId="urn:microsoft.com/office/officeart/2005/8/layout/arrow1" loCatId="relationship" qsTypeId="urn:microsoft.com/office/officeart/2005/8/quickstyle/simple1" qsCatId="simple" csTypeId="urn:microsoft.com/office/officeart/2005/8/colors/accent1_2" csCatId="accent1" phldr="1"/>
      <dgm:spPr/>
      <dgm:t>
        <a:bodyPr/>
        <a:lstStyle/>
        <a:p>
          <a:endParaRPr lang="de-DE"/>
        </a:p>
      </dgm:t>
    </dgm:pt>
    <dgm:pt modelId="{49624FDD-3800-4157-AEDF-A23BD61D3C3D}">
      <dgm:prSet phldrT="[Text]"/>
      <dgm:spPr/>
      <dgm:t>
        <a:bodyPr/>
        <a:lstStyle/>
        <a:p>
          <a:r>
            <a:rPr lang="de-DE" dirty="0" smtClean="0"/>
            <a:t>Flüssig</a:t>
          </a:r>
          <a:endParaRPr lang="de-DE" dirty="0"/>
        </a:p>
      </dgm:t>
    </dgm:pt>
    <dgm:pt modelId="{5E00E6D3-6C98-4F79-A873-3933A49FDA19}" type="parTrans" cxnId="{A6976A6C-2D13-4B66-8461-C4CDBDF66320}">
      <dgm:prSet/>
      <dgm:spPr/>
      <dgm:t>
        <a:bodyPr/>
        <a:lstStyle/>
        <a:p>
          <a:endParaRPr lang="de-DE"/>
        </a:p>
      </dgm:t>
    </dgm:pt>
    <dgm:pt modelId="{8A2604FA-5862-4C01-92FD-125FFE2FFEAC}" type="sibTrans" cxnId="{A6976A6C-2D13-4B66-8461-C4CDBDF66320}">
      <dgm:prSet/>
      <dgm:spPr/>
      <dgm:t>
        <a:bodyPr/>
        <a:lstStyle/>
        <a:p>
          <a:endParaRPr lang="de-DE"/>
        </a:p>
      </dgm:t>
    </dgm:pt>
    <dgm:pt modelId="{28976B44-B546-48A5-8A0E-E08B8C9A10F3}">
      <dgm:prSet phldrT="[Text]"/>
      <dgm:spPr/>
      <dgm:t>
        <a:bodyPr/>
        <a:lstStyle/>
        <a:p>
          <a:r>
            <a:rPr lang="de-DE" dirty="0" smtClean="0"/>
            <a:t>Fest</a:t>
          </a:r>
          <a:endParaRPr lang="de-DE" dirty="0"/>
        </a:p>
      </dgm:t>
    </dgm:pt>
    <dgm:pt modelId="{C74B60D6-A5E3-4347-95DA-6E8EDE9EAD74}" type="parTrans" cxnId="{400558B3-183E-44D3-B3E7-90C1706286A5}">
      <dgm:prSet/>
      <dgm:spPr/>
      <dgm:t>
        <a:bodyPr/>
        <a:lstStyle/>
        <a:p>
          <a:endParaRPr lang="de-DE"/>
        </a:p>
      </dgm:t>
    </dgm:pt>
    <dgm:pt modelId="{0869D749-E07D-45AF-BACE-FF811C2A8953}" type="sibTrans" cxnId="{400558B3-183E-44D3-B3E7-90C1706286A5}">
      <dgm:prSet/>
      <dgm:spPr/>
      <dgm:t>
        <a:bodyPr/>
        <a:lstStyle/>
        <a:p>
          <a:endParaRPr lang="de-DE"/>
        </a:p>
      </dgm:t>
    </dgm:pt>
    <dgm:pt modelId="{DC1ED6F2-B86B-487F-BD80-41388ECB7897}" type="pres">
      <dgm:prSet presAssocID="{EDAFA4DB-ABB5-4698-9C28-AE4AB22DB46D}" presName="cycle" presStyleCnt="0">
        <dgm:presLayoutVars>
          <dgm:dir/>
          <dgm:resizeHandles val="exact"/>
        </dgm:presLayoutVars>
      </dgm:prSet>
      <dgm:spPr/>
      <dgm:t>
        <a:bodyPr/>
        <a:lstStyle/>
        <a:p>
          <a:endParaRPr lang="de-DE"/>
        </a:p>
      </dgm:t>
    </dgm:pt>
    <dgm:pt modelId="{762BCFCE-20EF-40D0-815C-41E7E42AC648}" type="pres">
      <dgm:prSet presAssocID="{49624FDD-3800-4157-AEDF-A23BD61D3C3D}" presName="arrow" presStyleLbl="node1" presStyleIdx="0" presStyleCnt="2">
        <dgm:presLayoutVars>
          <dgm:bulletEnabled val="1"/>
        </dgm:presLayoutVars>
      </dgm:prSet>
      <dgm:spPr/>
      <dgm:t>
        <a:bodyPr/>
        <a:lstStyle/>
        <a:p>
          <a:endParaRPr lang="de-DE"/>
        </a:p>
      </dgm:t>
    </dgm:pt>
    <dgm:pt modelId="{3FE83E7E-12EC-41EC-925B-D2F80799BBC3}" type="pres">
      <dgm:prSet presAssocID="{28976B44-B546-48A5-8A0E-E08B8C9A10F3}" presName="arrow" presStyleLbl="node1" presStyleIdx="1" presStyleCnt="2">
        <dgm:presLayoutVars>
          <dgm:bulletEnabled val="1"/>
        </dgm:presLayoutVars>
      </dgm:prSet>
      <dgm:spPr/>
      <dgm:t>
        <a:bodyPr/>
        <a:lstStyle/>
        <a:p>
          <a:endParaRPr lang="de-DE"/>
        </a:p>
      </dgm:t>
    </dgm:pt>
  </dgm:ptLst>
  <dgm:cxnLst>
    <dgm:cxn modelId="{87FE0E81-AC87-4F30-83D2-1E8773340F11}" type="presOf" srcId="{49624FDD-3800-4157-AEDF-A23BD61D3C3D}" destId="{762BCFCE-20EF-40D0-815C-41E7E42AC648}" srcOrd="0" destOrd="0" presId="urn:microsoft.com/office/officeart/2005/8/layout/arrow1"/>
    <dgm:cxn modelId="{400558B3-183E-44D3-B3E7-90C1706286A5}" srcId="{EDAFA4DB-ABB5-4698-9C28-AE4AB22DB46D}" destId="{28976B44-B546-48A5-8A0E-E08B8C9A10F3}" srcOrd="1" destOrd="0" parTransId="{C74B60D6-A5E3-4347-95DA-6E8EDE9EAD74}" sibTransId="{0869D749-E07D-45AF-BACE-FF811C2A8953}"/>
    <dgm:cxn modelId="{07520200-FD19-48E7-A144-A8B385D5F4BB}" type="presOf" srcId="{28976B44-B546-48A5-8A0E-E08B8C9A10F3}" destId="{3FE83E7E-12EC-41EC-925B-D2F80799BBC3}" srcOrd="0" destOrd="0" presId="urn:microsoft.com/office/officeart/2005/8/layout/arrow1"/>
    <dgm:cxn modelId="{12B45FF1-6D75-46EF-8D51-8471D6F0FD87}" type="presOf" srcId="{EDAFA4DB-ABB5-4698-9C28-AE4AB22DB46D}" destId="{DC1ED6F2-B86B-487F-BD80-41388ECB7897}" srcOrd="0" destOrd="0" presId="urn:microsoft.com/office/officeart/2005/8/layout/arrow1"/>
    <dgm:cxn modelId="{A6976A6C-2D13-4B66-8461-C4CDBDF66320}" srcId="{EDAFA4DB-ABB5-4698-9C28-AE4AB22DB46D}" destId="{49624FDD-3800-4157-AEDF-A23BD61D3C3D}" srcOrd="0" destOrd="0" parTransId="{5E00E6D3-6C98-4F79-A873-3933A49FDA19}" sibTransId="{8A2604FA-5862-4C01-92FD-125FFE2FFEAC}"/>
    <dgm:cxn modelId="{3FAF24D6-5951-42E7-9487-FC6EEA512936}" type="presParOf" srcId="{DC1ED6F2-B86B-487F-BD80-41388ECB7897}" destId="{762BCFCE-20EF-40D0-815C-41E7E42AC648}" srcOrd="0" destOrd="0" presId="urn:microsoft.com/office/officeart/2005/8/layout/arrow1"/>
    <dgm:cxn modelId="{7142ECD2-A7BB-4A34-A44F-6BC7551DAC57}" type="presParOf" srcId="{DC1ED6F2-B86B-487F-BD80-41388ECB7897}" destId="{3FE83E7E-12EC-41EC-925B-D2F80799BBC3}" srcOrd="1" destOrd="0" presId="urn:microsoft.com/office/officeart/2005/8/layout/arrow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2BCFCE-20EF-40D0-815C-41E7E42AC648}">
      <dsp:nvSpPr>
        <dsp:cNvPr id="0" name=""/>
        <dsp:cNvSpPr/>
      </dsp:nvSpPr>
      <dsp:spPr>
        <a:xfrm rot="16200000">
          <a:off x="148" y="801671"/>
          <a:ext cx="1706627" cy="1706627"/>
        </a:xfrm>
        <a:prstGeom prst="up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de-DE" sz="2600" kern="1200" dirty="0" smtClean="0"/>
            <a:t>Flüssig</a:t>
          </a:r>
          <a:endParaRPr lang="de-DE" sz="2600" kern="1200" dirty="0"/>
        </a:p>
      </dsp:txBody>
      <dsp:txXfrm rot="5400000">
        <a:off x="298808" y="1228328"/>
        <a:ext cx="1407967" cy="853313"/>
      </dsp:txXfrm>
    </dsp:sp>
    <dsp:sp modelId="{3FE83E7E-12EC-41EC-925B-D2F80799BBC3}">
      <dsp:nvSpPr>
        <dsp:cNvPr id="0" name=""/>
        <dsp:cNvSpPr/>
      </dsp:nvSpPr>
      <dsp:spPr>
        <a:xfrm rot="5400000">
          <a:off x="1878016" y="801671"/>
          <a:ext cx="1706627" cy="1706627"/>
        </a:xfrm>
        <a:prstGeom prst="up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de-DE" sz="2600" kern="1200" dirty="0" smtClean="0"/>
            <a:t>Fest</a:t>
          </a:r>
          <a:endParaRPr lang="de-DE" sz="2600" kern="1200" dirty="0"/>
        </a:p>
      </dsp:txBody>
      <dsp:txXfrm rot="-5400000">
        <a:off x="1878016" y="1228328"/>
        <a:ext cx="1407967" cy="853313"/>
      </dsp:txXfrm>
    </dsp:sp>
  </dsp:spTree>
</dsp:drawing>
</file>

<file path=ppt/diagrams/layout1.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992740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smtClean="0"/>
              <a:t>https://www.oesz.at/sprachsensiblerunterricht/materialienliste_02.php?kat=%</a:t>
            </a:r>
            <a:endParaRPr lang="en-GB" dirty="0"/>
          </a:p>
        </p:txBody>
      </p:sp>
    </p:spTree>
    <p:extLst>
      <p:ext uri="{BB962C8B-B14F-4D97-AF65-F5344CB8AC3E}">
        <p14:creationId xmlns:p14="http://schemas.microsoft.com/office/powerpoint/2010/main" val="389525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smtClean="0"/>
              <a:t>CUNY-NYSIEB resources</a:t>
            </a:r>
          </a:p>
          <a:p>
            <a:r>
              <a:rPr lang="en-GB" dirty="0" smtClean="0"/>
              <a:t>https://www.cuny-nysieb.org/teaching-bilinguals-webseries/</a:t>
            </a:r>
          </a:p>
          <a:p>
            <a:endParaRPr lang="en-GB" dirty="0" smtClean="0"/>
          </a:p>
          <a:p>
            <a:r>
              <a:rPr lang="en-GB" dirty="0" err="1" smtClean="0"/>
              <a:t>Plurilingualism</a:t>
            </a:r>
            <a:r>
              <a:rPr lang="en-GB" dirty="0" smtClean="0"/>
              <a:t> </a:t>
            </a:r>
          </a:p>
          <a:p>
            <a:r>
              <a:rPr lang="en-GB" dirty="0" smtClean="0"/>
              <a:t>https://www.youtube.com/watch?v=pcptXcngtks</a:t>
            </a:r>
          </a:p>
          <a:p>
            <a:r>
              <a:rPr lang="en-GB" dirty="0" err="1" smtClean="0"/>
              <a:t>TRanslanguaging</a:t>
            </a:r>
            <a:r>
              <a:rPr lang="en-GB" dirty="0" smtClean="0"/>
              <a:t> </a:t>
            </a:r>
          </a:p>
          <a:p>
            <a:r>
              <a:rPr lang="en-GB" dirty="0" err="1" smtClean="0"/>
              <a:t>Plurilingual</a:t>
            </a:r>
            <a:r>
              <a:rPr lang="en-GB" dirty="0" smtClean="0"/>
              <a:t> lab</a:t>
            </a:r>
          </a:p>
          <a:p>
            <a:r>
              <a:rPr lang="en-GB" dirty="0" smtClean="0"/>
              <a:t>https://www.youtube.com/watch?v=tbnlFSnxOg4</a:t>
            </a:r>
          </a:p>
          <a:p>
            <a:r>
              <a:rPr lang="en-GB" dirty="0" smtClean="0"/>
              <a:t>Teaching Bilinguals (Even If You're Not One): A CUNY-NYSIEB </a:t>
            </a:r>
            <a:r>
              <a:rPr lang="en-GB" dirty="0" err="1" smtClean="0"/>
              <a:t>Webseries</a:t>
            </a:r>
            <a:r>
              <a:rPr lang="en-GB" dirty="0" smtClean="0"/>
              <a:t> </a:t>
            </a:r>
          </a:p>
          <a:p>
            <a:r>
              <a:rPr lang="en-GB" dirty="0" smtClean="0"/>
              <a:t>EP 4 -- Teaching Bilinguals (Even if You're Not One): Knowing Your Students </a:t>
            </a:r>
          </a:p>
          <a:p>
            <a:r>
              <a:rPr lang="en-GB" dirty="0" smtClean="0"/>
              <a:t>https://www.youtube.com/watch?v=1llwiSQNemw</a:t>
            </a:r>
          </a:p>
          <a:p>
            <a:r>
              <a:rPr lang="en-GB" dirty="0" smtClean="0"/>
              <a:t>good – because this is for secondary level students, working with diverse students. Tips from a teacher – could be task, what other tips would you recommend/share – based on your own experience </a:t>
            </a:r>
          </a:p>
          <a:p>
            <a:endParaRPr lang="en-GB" dirty="0" smtClean="0"/>
          </a:p>
          <a:p>
            <a:r>
              <a:rPr lang="en-GB" dirty="0" smtClean="0"/>
              <a:t>Teaching Bilinguals (Even If You're Not One): A CUNY-NYSIEB </a:t>
            </a:r>
            <a:r>
              <a:rPr lang="en-GB" dirty="0" err="1" smtClean="0"/>
              <a:t>Webseries</a:t>
            </a:r>
            <a:r>
              <a:rPr lang="en-GB" dirty="0" smtClean="0"/>
              <a:t> </a:t>
            </a:r>
          </a:p>
          <a:p>
            <a:r>
              <a:rPr lang="en-GB" dirty="0" smtClean="0"/>
              <a:t>EP 1 -- Teaching Bilinguals (Even If You're Not One): Getting Acquainted </a:t>
            </a:r>
          </a:p>
          <a:p>
            <a:r>
              <a:rPr lang="en-GB" dirty="0" smtClean="0"/>
              <a:t>https://www.youtube.com/watch?v=LCx55q6e0uA</a:t>
            </a:r>
          </a:p>
          <a:p>
            <a:r>
              <a:rPr lang="en-GB" dirty="0" err="1" smtClean="0"/>
              <a:t>Translanguaging</a:t>
            </a:r>
            <a:r>
              <a:rPr lang="en-GB" dirty="0" smtClean="0"/>
              <a:t> – </a:t>
            </a:r>
          </a:p>
          <a:p>
            <a:r>
              <a:rPr lang="en-GB" dirty="0" smtClean="0"/>
              <a:t>03 Andy Brown Building a Multilingual Ecology with Support</a:t>
            </a:r>
          </a:p>
          <a:p>
            <a:r>
              <a:rPr lang="en-GB" dirty="0" smtClean="0"/>
              <a:t>https://www.youtube.com/watch?v=P9Ww-qwq8tE</a:t>
            </a:r>
          </a:p>
          <a:p>
            <a:r>
              <a:rPr lang="en-GB" dirty="0" err="1" smtClean="0"/>
              <a:t>Translanguaging</a:t>
            </a:r>
            <a:r>
              <a:rPr lang="en-GB" dirty="0" smtClean="0"/>
              <a:t> in Curriculum and Instruction: a CUNY-NYSIEB Guide for Educators </a:t>
            </a:r>
          </a:p>
          <a:p>
            <a:r>
              <a:rPr lang="en-GB" dirty="0" smtClean="0"/>
              <a:t>Session 5: Classroom Examples </a:t>
            </a:r>
          </a:p>
          <a:p>
            <a:r>
              <a:rPr lang="en-GB" dirty="0" smtClean="0"/>
              <a:t>https://www.youtube.com/watch?v=b6z1u1ivIWY</a:t>
            </a:r>
          </a:p>
          <a:p>
            <a:r>
              <a:rPr lang="en-GB" dirty="0" smtClean="0"/>
              <a:t>Languages Professional Learning Program – Day 3 </a:t>
            </a:r>
          </a:p>
          <a:p>
            <a:endParaRPr lang="en-GB" dirty="0" smtClean="0"/>
          </a:p>
          <a:p>
            <a:r>
              <a:rPr lang="en-GB" dirty="0" smtClean="0"/>
              <a:t>Making Classrooms More Inclusive for Multilingual Learners</a:t>
            </a:r>
          </a:p>
          <a:p>
            <a:r>
              <a:rPr lang="en-GB" dirty="0" smtClean="0"/>
              <a:t>https://www.youtube.com/watch?v=hYqTM0caS3o</a:t>
            </a:r>
          </a:p>
          <a:p>
            <a:endParaRPr lang="en-GB" dirty="0"/>
          </a:p>
        </p:txBody>
      </p:sp>
    </p:spTree>
    <p:extLst>
      <p:ext uri="{BB962C8B-B14F-4D97-AF65-F5344CB8AC3E}">
        <p14:creationId xmlns:p14="http://schemas.microsoft.com/office/powerpoint/2010/main" val="2427311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79683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smtClean="0"/>
              <a:t>Although language is all around us, defining language is challenging. The term is widely used in the sense of ‘Kiswahili’ or ‘English’, to refer to systems of vocabulary, grammar, writing and pronunciation. However, many sociolinguists reject the idea of standard, verbal languages as relatively stable, insulated systems of communication (</a:t>
            </a:r>
            <a:r>
              <a:rPr lang="en-GB" dirty="0" err="1" smtClean="0"/>
              <a:t>Blommaert</a:t>
            </a:r>
            <a:r>
              <a:rPr lang="en-GB" dirty="0" smtClean="0"/>
              <a:t>, 2010). They point out that in human interaction verbal language is used along with other non-verbal semiotic resources such as paralinguistic cues (e.g., intonation, pause, stress, and font), gesture, body language and artefacts (e.g., the chalkboard, textbooks and pens), and meaning is contingent on the context of communication and the intentions of speakers. Further, the context of communication and hence the rules of interaction are often contested and negotiated using language (McCarty, 2011). A classroom example is when a teacher clears their throat and turns to the class to signal that the lesson is beginning, whilst students continue to chat to keep break-time going (from Lemke, 1990). (Bowden and Barrett, 2022 p.4)</a:t>
            </a:r>
          </a:p>
          <a:p>
            <a:r>
              <a:rPr lang="en-GB" sz="1100" b="0" i="0" u="none" strike="noStrike" cap="none" baseline="0" dirty="0" smtClean="0">
                <a:solidFill>
                  <a:srgbClr val="000000"/>
                </a:solidFill>
                <a:latin typeface="Arial"/>
                <a:ea typeface="Arial"/>
                <a:cs typeface="Arial"/>
                <a:sym typeface="Arial"/>
              </a:rPr>
              <a:t>The term multimodality describes the expanded view of language as including non-verbal and verbal communicative resources (Kress and van </a:t>
            </a:r>
            <a:r>
              <a:rPr lang="en-GB" sz="1100" b="0" i="0" u="none" strike="noStrike" cap="none" baseline="0" dirty="0" err="1" smtClean="0">
                <a:solidFill>
                  <a:srgbClr val="000000"/>
                </a:solidFill>
                <a:latin typeface="Arial"/>
                <a:ea typeface="Arial"/>
                <a:cs typeface="Arial"/>
                <a:sym typeface="Arial"/>
              </a:rPr>
              <a:t>Leeuwen</a:t>
            </a:r>
            <a:r>
              <a:rPr lang="en-GB" sz="1100" b="0" i="0" u="none" strike="noStrike" cap="none" baseline="0" dirty="0" smtClean="0">
                <a:solidFill>
                  <a:srgbClr val="000000"/>
                </a:solidFill>
                <a:latin typeface="Arial"/>
                <a:ea typeface="Arial"/>
                <a:cs typeface="Arial"/>
                <a:sym typeface="Arial"/>
              </a:rPr>
              <a:t>, 2001; Kress, 2009). The concept has been developed in relation to subject-specific communication (e.g., in science and mathematics), where meaning is constructed across different modes such as symbols, visuals and verbal language and as part of classroom interaction (Lemke, 1990; O’Halloran, 2015). It is increasingly recognised as central to multilingual communication, and for multilingual teaching and learning in particular. </a:t>
            </a:r>
            <a:r>
              <a:rPr lang="en-GB" dirty="0" smtClean="0"/>
              <a:t>(Bowden and Barrett, 2022 p.5)</a:t>
            </a:r>
            <a:endParaRPr lang="en-GB" sz="1100" b="0" i="0" u="none" strike="noStrike" cap="none" baseline="0" dirty="0" smtClean="0">
              <a:solidFill>
                <a:srgbClr val="000000"/>
              </a:solidFill>
              <a:latin typeface="Arial"/>
              <a:ea typeface="Arial"/>
              <a:cs typeface="Arial"/>
              <a:sym typeface="Arial"/>
            </a:endParaRPr>
          </a:p>
          <a:p>
            <a:endParaRPr lang="en-GB" sz="1100" b="0" i="0" u="none" strike="noStrike" cap="none" baseline="0" dirty="0" smtClean="0">
              <a:solidFill>
                <a:srgbClr val="000000"/>
              </a:solidFill>
              <a:latin typeface="Arial"/>
              <a:ea typeface="Arial"/>
              <a:cs typeface="Arial"/>
              <a:sym typeface="Arial"/>
            </a:endParaRPr>
          </a:p>
          <a:p>
            <a:r>
              <a:rPr lang="en-GB" sz="1100" b="0" i="0" u="none" strike="noStrike" cap="none" baseline="0" dirty="0" smtClean="0">
                <a:solidFill>
                  <a:srgbClr val="000000"/>
                </a:solidFill>
                <a:latin typeface="Arial"/>
                <a:ea typeface="Arial"/>
                <a:cs typeface="Arial"/>
                <a:sym typeface="Arial"/>
              </a:rPr>
              <a:t>For example, a recent framework for language and content integrated learning describes multimodality in the following terms: </a:t>
            </a:r>
            <a:endParaRPr lang="en-GB" dirty="0"/>
          </a:p>
        </p:txBody>
      </p:sp>
    </p:spTree>
    <p:extLst>
      <p:ext uri="{BB962C8B-B14F-4D97-AF65-F5344CB8AC3E}">
        <p14:creationId xmlns:p14="http://schemas.microsoft.com/office/powerpoint/2010/main" val="1081507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58750" indent="0">
              <a:buNone/>
            </a:pPr>
            <a:r>
              <a:rPr lang="en-GB" sz="1100" b="0" i="0" u="none" strike="noStrike" cap="none" baseline="0" dirty="0" smtClean="0">
                <a:solidFill>
                  <a:srgbClr val="000000"/>
                </a:solidFill>
                <a:latin typeface="Arial"/>
                <a:ea typeface="Arial"/>
                <a:cs typeface="Arial"/>
                <a:sym typeface="Arial"/>
              </a:rPr>
              <a:t>Critical theorists trace the concept of standard languages to the formation of European nation states and note how the official allocation of standard languages to high status social contexts e.g., education and government, empowers (and disempowers) people depending on their main languages (Bourdieu, 1991), Others assert that the use of former colonial/European languages as LOLT in postcolonial contexts reinforces colonial-era social inequalities, within and between countries (</a:t>
            </a:r>
            <a:r>
              <a:rPr lang="en-GB" sz="1100" b="0" i="0" u="none" strike="noStrike" cap="none" baseline="0" dirty="0" err="1" smtClean="0">
                <a:solidFill>
                  <a:srgbClr val="000000"/>
                </a:solidFill>
                <a:latin typeface="Arial"/>
                <a:ea typeface="Arial"/>
                <a:cs typeface="Arial"/>
                <a:sym typeface="Arial"/>
              </a:rPr>
              <a:t>Tollefson</a:t>
            </a:r>
            <a:r>
              <a:rPr lang="en-GB" sz="1100" b="0" i="0" u="none" strike="noStrike" cap="none" baseline="0" dirty="0" smtClean="0">
                <a:solidFill>
                  <a:srgbClr val="000000"/>
                </a:solidFill>
                <a:latin typeface="Arial"/>
                <a:ea typeface="Arial"/>
                <a:cs typeface="Arial"/>
                <a:sym typeface="Arial"/>
              </a:rPr>
              <a:t> &amp; Tsui, 2018). (Bowden and Barrett, 2022 p.4)</a:t>
            </a:r>
          </a:p>
          <a:p>
            <a:pPr marL="158750" indent="0">
              <a:buNone/>
            </a:pPr>
            <a:endParaRPr lang="de-DE" sz="1100" b="0" i="0" u="none" strike="noStrike" cap="none" baseline="0" dirty="0" smtClean="0">
              <a:solidFill>
                <a:srgbClr val="000000"/>
              </a:solidFill>
              <a:latin typeface="Arial"/>
              <a:cs typeface="Arial"/>
              <a:sym typeface="Arial"/>
            </a:endParaRPr>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baseline="0" dirty="0" smtClean="0">
                <a:solidFill>
                  <a:srgbClr val="000000"/>
                </a:solidFill>
                <a:latin typeface="Arial"/>
                <a:ea typeface="Arial"/>
                <a:cs typeface="Arial"/>
                <a:sym typeface="Arial"/>
              </a:rPr>
              <a:t>Scholars from critical traditions highlight the political nature of language, which privileges some ways of knowing and being whilst marginalising others. An example from science education is the use of nouns to describe processes (e.g., respiration), and the use of the passive voice, in scientific texts. These features distance the human observer from the natural process, privileging their knowledge as neutral disinterested observers. Instead, using a verb to describe the process of breathing (we breathe in air, extract oxygen and exhale carbon dioxide) brings the observer (we) into a direct relationship with the observed process (breathing). (Bowden and Barrett, 2022 p.4)</a:t>
            </a:r>
          </a:p>
          <a:p>
            <a:pPr marL="158750" indent="0">
              <a:buNone/>
            </a:pPr>
            <a:endParaRPr lang="en-GB" dirty="0"/>
          </a:p>
        </p:txBody>
      </p:sp>
    </p:spTree>
    <p:extLst>
      <p:ext uri="{BB962C8B-B14F-4D97-AF65-F5344CB8AC3E}">
        <p14:creationId xmlns:p14="http://schemas.microsoft.com/office/powerpoint/2010/main" val="3880385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58750" indent="0">
              <a:buNone/>
            </a:pPr>
            <a:r>
              <a:rPr lang="de-DE" dirty="0" smtClean="0"/>
              <a:t>Der Begriff „Zone der nächsten Entwicklung“  (ZNE) geht auf den sowjetischen Psychologen Lew Wygotski¹ zurück. Seine Werke blieben bis in die 1970er Jahre außerhalb der Sowjetunion weitgehend unbekannt. Dass seine Annahmen für </a:t>
            </a:r>
            <a:r>
              <a:rPr lang="de-DE" dirty="0" err="1" smtClean="0"/>
              <a:t>Pädagog</a:t>
            </a:r>
            <a:r>
              <a:rPr lang="de-DE" dirty="0" smtClean="0"/>
              <a:t>*innen in der Gegenwart eine große Bedeutung haben, wird niemand bestreiten. </a:t>
            </a:r>
            <a:r>
              <a:rPr lang="de-DE" dirty="0" err="1" smtClean="0"/>
              <a:t>Wygotski</a:t>
            </a:r>
            <a:r>
              <a:rPr lang="de-DE" dirty="0" smtClean="0"/>
              <a:t> betrachtete Kinder als soziale Wesen, die durch ihre kulturelle Umgebung geformt werden und die ihrerseits diesen Kontext mitgestalten </a:t>
            </a:r>
            <a:r>
              <a:rPr lang="de-DE" i="1" dirty="0" smtClean="0"/>
              <a:t>(vgl. Siegler et al. 2016, 141)</a:t>
            </a:r>
            <a:r>
              <a:rPr lang="de-DE" dirty="0" smtClean="0"/>
              <a:t>. (Quelle:</a:t>
            </a:r>
            <a:r>
              <a:rPr lang="de-DE" baseline="0" dirty="0" smtClean="0"/>
              <a:t> https://www.element-i.de/magazin/die-zone-der-naechsten-entwicklung/)</a:t>
            </a:r>
            <a:endParaRPr lang="en-GB" sz="1100" b="0" i="0" u="none" strike="noStrike" cap="none" baseline="0" dirty="0" smtClean="0">
              <a:solidFill>
                <a:srgbClr val="000000"/>
              </a:solidFill>
              <a:latin typeface="Arial"/>
              <a:ea typeface="Arial"/>
              <a:cs typeface="Arial"/>
              <a:sym typeface="Arial"/>
            </a:endParaRPr>
          </a:p>
          <a:p>
            <a:pPr marL="158750" indent="0">
              <a:buNone/>
            </a:pPr>
            <a:endParaRPr lang="en-GB" sz="1100" b="0" i="0" u="none" strike="noStrike" cap="none" baseline="0" dirty="0" smtClean="0">
              <a:solidFill>
                <a:srgbClr val="000000"/>
              </a:solidFill>
              <a:latin typeface="Arial"/>
              <a:ea typeface="Arial"/>
              <a:cs typeface="Arial"/>
              <a:sym typeface="Arial"/>
            </a:endParaRPr>
          </a:p>
          <a:p>
            <a:pPr marL="158750" indent="0">
              <a:buNone/>
            </a:pPr>
            <a:r>
              <a:rPr lang="en-GB" sz="1100" b="0" i="0" u="none" strike="noStrike" cap="none" baseline="0" dirty="0" smtClean="0">
                <a:solidFill>
                  <a:srgbClr val="000000"/>
                </a:solidFill>
                <a:latin typeface="Arial"/>
                <a:ea typeface="Arial"/>
                <a:cs typeface="Arial"/>
                <a:sym typeface="Arial"/>
              </a:rPr>
              <a:t>Language is fundamental to education as a learning and teaching tool and outcome. According to sociocultural learning theories, higher order concepts and thought processes are experienced initially through interpersonal interaction, mediated by language, before being internalized psychologically (Vygotsky, 1978). The cognitive development of children and adolescents is shaped by and reflected in language (Halliday, 1995). Thus, language is described as “the tool of tools for learning” (Wells, 1994, p. 46). Language is also an important learning outcome across the curriculum, as learners acquire specific terms/concepts, and ways of communicating and thinking associated with different disciplines (Polias, 2016). (Bowden and Barrett, 2022 p.4)</a:t>
            </a:r>
          </a:p>
          <a:p>
            <a:pPr marL="158750" indent="0">
              <a:buNone/>
            </a:pPr>
            <a:endParaRPr lang="de-DE" sz="1100" b="0" i="0" u="none" strike="noStrike" cap="none" baseline="0" dirty="0" smtClean="0">
              <a:solidFill>
                <a:srgbClr val="000000"/>
              </a:solidFill>
              <a:latin typeface="Arial"/>
              <a:ea typeface="Arial"/>
              <a:cs typeface="Arial"/>
              <a:sym typeface="Arial"/>
            </a:endParaRPr>
          </a:p>
          <a:p>
            <a:pPr marL="158750" indent="0">
              <a:buNone/>
            </a:pPr>
            <a:r>
              <a:rPr lang="de-DE" sz="1100" b="0" i="0" u="none" strike="noStrike" cap="none" baseline="0" dirty="0" smtClean="0">
                <a:solidFill>
                  <a:srgbClr val="000000"/>
                </a:solidFill>
                <a:latin typeface="Arial"/>
                <a:ea typeface="Arial"/>
                <a:cs typeface="Arial"/>
                <a:sym typeface="Arial"/>
              </a:rPr>
              <a:t>Zone der nächsten Entwicklung [engl. </a:t>
            </a:r>
            <a:r>
              <a:rPr lang="de-DE" sz="1100" b="0" i="0" u="none" strike="noStrike" cap="none" baseline="0" dirty="0" err="1" smtClean="0">
                <a:solidFill>
                  <a:srgbClr val="000000"/>
                </a:solidFill>
                <a:latin typeface="Arial"/>
                <a:ea typeface="Arial"/>
                <a:cs typeface="Arial"/>
                <a:sym typeface="Arial"/>
              </a:rPr>
              <a:t>zone</a:t>
            </a:r>
            <a:r>
              <a:rPr lang="de-DE" sz="1100" b="0" i="0" u="none" strike="noStrike" cap="none" baseline="0" dirty="0" smtClean="0">
                <a:solidFill>
                  <a:srgbClr val="000000"/>
                </a:solidFill>
                <a:latin typeface="Arial"/>
                <a:ea typeface="Arial"/>
                <a:cs typeface="Arial"/>
                <a:sym typeface="Arial"/>
              </a:rPr>
              <a:t> of proximal </a:t>
            </a:r>
            <a:r>
              <a:rPr lang="de-DE" sz="1100" b="0" i="0" u="none" strike="noStrike" cap="none" baseline="0" dirty="0" err="1" smtClean="0">
                <a:solidFill>
                  <a:srgbClr val="000000"/>
                </a:solidFill>
                <a:latin typeface="Arial"/>
                <a:ea typeface="Arial"/>
                <a:cs typeface="Arial"/>
                <a:sym typeface="Arial"/>
              </a:rPr>
              <a:t>development</a:t>
            </a:r>
            <a:r>
              <a:rPr lang="de-DE" sz="1100" b="0" i="0" u="none" strike="noStrike" cap="none" baseline="0" dirty="0" smtClean="0">
                <a:solidFill>
                  <a:srgbClr val="000000"/>
                </a:solidFill>
                <a:latin typeface="Arial"/>
                <a:ea typeface="Arial"/>
                <a:cs typeface="Arial"/>
                <a:sym typeface="Arial"/>
              </a:rPr>
              <a:t>]https://dorsch.hogrefe.com/stichwort/zone-der-naechsten-entwicklung</a:t>
            </a:r>
            <a:endParaRPr lang="en-GB" sz="1100" b="0" i="0" u="none" strike="noStrike" cap="none" baseline="0" dirty="0" smtClean="0">
              <a:solidFill>
                <a:srgbClr val="000000"/>
              </a:solidFill>
              <a:latin typeface="Arial"/>
              <a:ea typeface="Arial"/>
              <a:cs typeface="Arial"/>
              <a:sym typeface="Arial"/>
            </a:endParaRPr>
          </a:p>
          <a:p>
            <a:pPr marL="158750" indent="0">
              <a:buNone/>
            </a:pPr>
            <a:endParaRPr lang="de-DE" sz="1100" b="0" i="0" u="none" strike="noStrike" cap="none" baseline="0" dirty="0" smtClean="0">
              <a:solidFill>
                <a:srgbClr val="000000"/>
              </a:solidFill>
              <a:latin typeface="Arial"/>
              <a:ea typeface="Arial"/>
              <a:cs typeface="Arial"/>
              <a:sym typeface="Arial"/>
            </a:endParaRPr>
          </a:p>
          <a:p>
            <a:pPr marL="158750" indent="0">
              <a:buNone/>
            </a:pPr>
            <a:endParaRPr lang="en-GB" dirty="0"/>
          </a:p>
        </p:txBody>
      </p:sp>
    </p:spTree>
    <p:extLst>
      <p:ext uri="{BB962C8B-B14F-4D97-AF65-F5344CB8AC3E}">
        <p14:creationId xmlns:p14="http://schemas.microsoft.com/office/powerpoint/2010/main" val="2350258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58750" indent="0">
              <a:buNone/>
            </a:pPr>
            <a:r>
              <a:rPr lang="en-GB" dirty="0" err="1" smtClean="0"/>
              <a:t>García</a:t>
            </a:r>
            <a:r>
              <a:rPr lang="en-GB" dirty="0" smtClean="0"/>
              <a:t> and Li (2014) propose the term functions instead of languages, to refer to repertoires of particular language forms used for distinct purposes, which for multilingual people may span different ‘languages’. Similarly, WIDA (2020) use the metaphor of the language toolbox, which “contains various tools that function for different needs. Particular linguistic tools achieve certain purposes” (2020, p.20). (Bowden and Barrett, 2022 p.5-6)</a:t>
            </a:r>
          </a:p>
          <a:p>
            <a:endParaRPr lang="en-GB" dirty="0"/>
          </a:p>
        </p:txBody>
      </p:sp>
    </p:spTree>
    <p:extLst>
      <p:ext uri="{BB962C8B-B14F-4D97-AF65-F5344CB8AC3E}">
        <p14:creationId xmlns:p14="http://schemas.microsoft.com/office/powerpoint/2010/main" val="3799405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58750" indent="0">
              <a:buNone/>
            </a:pPr>
            <a:r>
              <a:rPr lang="de-DE" sz="1100" b="1" i="0" u="none" strike="noStrike" cap="none" baseline="0" dirty="0" err="1" smtClean="0">
                <a:solidFill>
                  <a:srgbClr val="000000"/>
                </a:solidFill>
                <a:latin typeface="Arial"/>
                <a:ea typeface="Arial"/>
                <a:cs typeface="Arial"/>
                <a:sym typeface="Arial"/>
              </a:rPr>
              <a:t>Remember</a:t>
            </a:r>
            <a:r>
              <a:rPr lang="de-DE" sz="1100" b="1" i="0" u="none" strike="noStrike" cap="none" baseline="0" dirty="0" smtClean="0">
                <a:solidFill>
                  <a:srgbClr val="000000"/>
                </a:solidFill>
                <a:latin typeface="Arial"/>
                <a:ea typeface="Arial"/>
                <a:cs typeface="Arial"/>
                <a:sym typeface="Arial"/>
              </a:rPr>
              <a:t> </a:t>
            </a:r>
            <a:r>
              <a:rPr lang="de-DE" sz="1100" b="1" i="0" u="none" strike="noStrike" cap="none" baseline="0" dirty="0" err="1" smtClean="0">
                <a:solidFill>
                  <a:srgbClr val="000000"/>
                </a:solidFill>
                <a:latin typeface="Arial"/>
                <a:ea typeface="Arial"/>
                <a:cs typeface="Arial"/>
                <a:sym typeface="Arial"/>
              </a:rPr>
              <a:t>this</a:t>
            </a:r>
            <a:r>
              <a:rPr lang="de-DE" sz="1100" b="1" i="0" u="none" strike="noStrike" cap="none" baseline="0" dirty="0" smtClean="0">
                <a:solidFill>
                  <a:srgbClr val="000000"/>
                </a:solidFill>
                <a:latin typeface="Arial"/>
                <a:ea typeface="Arial"/>
                <a:cs typeface="Arial"/>
                <a:sym typeface="Arial"/>
              </a:rPr>
              <a:t> </a:t>
            </a:r>
            <a:r>
              <a:rPr lang="de-DE" sz="1100" b="1" i="0" u="none" strike="noStrike" cap="none" baseline="0" dirty="0" err="1" smtClean="0">
                <a:solidFill>
                  <a:srgbClr val="000000"/>
                </a:solidFill>
                <a:latin typeface="Arial"/>
                <a:ea typeface="Arial"/>
                <a:cs typeface="Arial"/>
                <a:sym typeface="Arial"/>
              </a:rPr>
              <a:t>picture</a:t>
            </a:r>
            <a:r>
              <a:rPr lang="de-DE" sz="1100" b="1" i="0" u="none" strike="noStrike" cap="none" baseline="0" dirty="0" smtClean="0">
                <a:solidFill>
                  <a:srgbClr val="000000"/>
                </a:solidFill>
                <a:latin typeface="Arial"/>
                <a:ea typeface="Arial"/>
                <a:cs typeface="Arial"/>
                <a:sym typeface="Arial"/>
              </a:rPr>
              <a:t>? NOT </a:t>
            </a:r>
            <a:r>
              <a:rPr lang="de-DE" sz="1100" b="1" i="0" u="none" strike="noStrike" cap="none" baseline="0" dirty="0" err="1" smtClean="0">
                <a:solidFill>
                  <a:srgbClr val="000000"/>
                </a:solidFill>
                <a:latin typeface="Arial"/>
                <a:ea typeface="Arial"/>
                <a:cs typeface="Arial"/>
                <a:sym typeface="Arial"/>
              </a:rPr>
              <a:t>allowing</a:t>
            </a:r>
            <a:r>
              <a:rPr lang="de-DE" sz="1100" b="1" i="0" u="none" strike="noStrike" cap="none" baseline="0" dirty="0" smtClean="0">
                <a:solidFill>
                  <a:srgbClr val="000000"/>
                </a:solidFill>
                <a:latin typeface="Arial"/>
                <a:ea typeface="Arial"/>
                <a:cs typeface="Arial"/>
                <a:sym typeface="Arial"/>
              </a:rPr>
              <a:t> </a:t>
            </a:r>
            <a:r>
              <a:rPr lang="de-DE" sz="1100" b="1" i="0" u="none" strike="noStrike" cap="none" baseline="0" dirty="0" err="1" smtClean="0">
                <a:solidFill>
                  <a:srgbClr val="000000"/>
                </a:solidFill>
                <a:latin typeface="Arial"/>
                <a:ea typeface="Arial"/>
                <a:cs typeface="Arial"/>
                <a:sym typeface="Arial"/>
              </a:rPr>
              <a:t>learners</a:t>
            </a:r>
            <a:r>
              <a:rPr lang="de-DE" sz="1100" b="1" i="0" u="none" strike="noStrike" cap="none" baseline="0" dirty="0" smtClean="0">
                <a:solidFill>
                  <a:srgbClr val="000000"/>
                </a:solidFill>
                <a:latin typeface="Arial"/>
                <a:ea typeface="Arial"/>
                <a:cs typeface="Arial"/>
                <a:sym typeface="Arial"/>
              </a:rPr>
              <a:t> </a:t>
            </a:r>
            <a:r>
              <a:rPr lang="de-DE" sz="1100" b="1" i="0" u="none" strike="noStrike" cap="none" baseline="0" dirty="0" err="1" smtClean="0">
                <a:solidFill>
                  <a:srgbClr val="000000"/>
                </a:solidFill>
                <a:latin typeface="Arial"/>
                <a:ea typeface="Arial"/>
                <a:cs typeface="Arial"/>
                <a:sym typeface="Arial"/>
              </a:rPr>
              <a:t>to</a:t>
            </a:r>
            <a:r>
              <a:rPr lang="de-DE" sz="1100" b="1" i="0" u="none" strike="noStrike" cap="none" baseline="0" dirty="0" smtClean="0">
                <a:solidFill>
                  <a:srgbClr val="000000"/>
                </a:solidFill>
                <a:latin typeface="Arial"/>
                <a:ea typeface="Arial"/>
                <a:cs typeface="Arial"/>
                <a:sym typeface="Arial"/>
              </a:rPr>
              <a:t> </a:t>
            </a:r>
            <a:r>
              <a:rPr lang="de-DE" sz="1100" b="1" i="0" u="none" strike="noStrike" cap="none" baseline="0" dirty="0" err="1" smtClean="0">
                <a:solidFill>
                  <a:srgbClr val="000000"/>
                </a:solidFill>
                <a:latin typeface="Arial"/>
                <a:ea typeface="Arial"/>
                <a:cs typeface="Arial"/>
                <a:sym typeface="Arial"/>
              </a:rPr>
              <a:t>use</a:t>
            </a:r>
            <a:r>
              <a:rPr lang="de-DE" sz="1100" b="1" i="0" u="none" strike="noStrike" cap="none" baseline="0" dirty="0" smtClean="0">
                <a:solidFill>
                  <a:srgbClr val="000000"/>
                </a:solidFill>
                <a:latin typeface="Arial"/>
                <a:ea typeface="Arial"/>
                <a:cs typeface="Arial"/>
                <a:sym typeface="Arial"/>
              </a:rPr>
              <a:t> </a:t>
            </a:r>
            <a:r>
              <a:rPr lang="de-DE" sz="1100" b="1" i="0" u="none" strike="noStrike" cap="none" baseline="0" dirty="0" err="1" smtClean="0">
                <a:solidFill>
                  <a:srgbClr val="000000"/>
                </a:solidFill>
                <a:latin typeface="Arial"/>
                <a:ea typeface="Arial"/>
                <a:cs typeface="Arial"/>
                <a:sym typeface="Arial"/>
              </a:rPr>
              <a:t>their</a:t>
            </a:r>
            <a:r>
              <a:rPr lang="de-DE" sz="1100" b="1" i="0" u="none" strike="noStrike" cap="none" baseline="0" dirty="0" smtClean="0">
                <a:solidFill>
                  <a:srgbClr val="000000"/>
                </a:solidFill>
                <a:latin typeface="Arial"/>
                <a:ea typeface="Arial"/>
                <a:cs typeface="Arial"/>
                <a:sym typeface="Arial"/>
              </a:rPr>
              <a:t> </a:t>
            </a:r>
            <a:r>
              <a:rPr lang="de-DE" sz="1100" b="1" i="0" u="none" strike="noStrike" cap="none" baseline="0" dirty="0" err="1" smtClean="0">
                <a:solidFill>
                  <a:srgbClr val="000000"/>
                </a:solidFill>
                <a:latin typeface="Arial"/>
                <a:ea typeface="Arial"/>
                <a:cs typeface="Arial"/>
                <a:sym typeface="Arial"/>
              </a:rPr>
              <a:t>familiar</a:t>
            </a:r>
            <a:r>
              <a:rPr lang="de-DE" sz="1100" b="1" i="0" u="none" strike="noStrike" cap="none" baseline="0" dirty="0" smtClean="0">
                <a:solidFill>
                  <a:srgbClr val="000000"/>
                </a:solidFill>
                <a:latin typeface="Arial"/>
                <a:ea typeface="Arial"/>
                <a:cs typeface="Arial"/>
                <a:sym typeface="Arial"/>
              </a:rPr>
              <a:t> </a:t>
            </a:r>
            <a:r>
              <a:rPr lang="de-DE" sz="1100" b="1" i="0" u="none" strike="noStrike" cap="none" baseline="0" dirty="0" err="1" smtClean="0">
                <a:solidFill>
                  <a:srgbClr val="000000"/>
                </a:solidFill>
                <a:latin typeface="Arial"/>
                <a:ea typeface="Arial"/>
                <a:cs typeface="Arial"/>
                <a:sym typeface="Arial"/>
              </a:rPr>
              <a:t>language</a:t>
            </a:r>
            <a:r>
              <a:rPr lang="de-DE" sz="1100" b="1" i="0" u="none" strike="noStrike" cap="none" baseline="0" dirty="0" smtClean="0">
                <a:solidFill>
                  <a:srgbClr val="000000"/>
                </a:solidFill>
                <a:latin typeface="Arial"/>
                <a:ea typeface="Arial"/>
                <a:cs typeface="Arial"/>
                <a:sym typeface="Arial"/>
              </a:rPr>
              <a:t> </a:t>
            </a:r>
            <a:r>
              <a:rPr lang="de-DE" sz="1100" b="1" i="0" u="none" strike="noStrike" cap="none" baseline="0" dirty="0" err="1" smtClean="0">
                <a:solidFill>
                  <a:srgbClr val="000000"/>
                </a:solidFill>
                <a:latin typeface="Arial"/>
                <a:ea typeface="Arial"/>
                <a:cs typeface="Arial"/>
                <a:sym typeface="Arial"/>
              </a:rPr>
              <a:t>for</a:t>
            </a:r>
            <a:r>
              <a:rPr lang="de-DE" sz="1100" b="1" i="0" u="none" strike="noStrike" cap="none" baseline="0" dirty="0" smtClean="0">
                <a:solidFill>
                  <a:srgbClr val="000000"/>
                </a:solidFill>
                <a:latin typeface="Arial"/>
                <a:ea typeface="Arial"/>
                <a:cs typeface="Arial"/>
                <a:sym typeface="Arial"/>
              </a:rPr>
              <a:t> </a:t>
            </a:r>
            <a:r>
              <a:rPr lang="de-DE" sz="1100" b="1" i="0" u="none" strike="noStrike" cap="none" baseline="0" dirty="0" err="1" smtClean="0">
                <a:solidFill>
                  <a:srgbClr val="000000"/>
                </a:solidFill>
                <a:latin typeface="Arial"/>
                <a:ea typeface="Arial"/>
                <a:cs typeface="Arial"/>
                <a:sym typeface="Arial"/>
              </a:rPr>
              <a:t>learning</a:t>
            </a:r>
            <a:r>
              <a:rPr lang="de-DE" sz="1100" b="1" i="0" u="none" strike="noStrike" cap="none" baseline="0" dirty="0" smtClean="0">
                <a:solidFill>
                  <a:srgbClr val="000000"/>
                </a:solidFill>
                <a:latin typeface="Arial"/>
                <a:ea typeface="Arial"/>
                <a:cs typeface="Arial"/>
                <a:sym typeface="Arial"/>
              </a:rPr>
              <a:t> </a:t>
            </a:r>
            <a:r>
              <a:rPr lang="de-DE" sz="1100" b="1" i="0" u="none" strike="noStrike" cap="none" baseline="0" dirty="0" err="1" smtClean="0">
                <a:solidFill>
                  <a:srgbClr val="000000"/>
                </a:solidFill>
                <a:latin typeface="Arial"/>
                <a:ea typeface="Arial"/>
                <a:cs typeface="Arial"/>
                <a:sym typeface="Arial"/>
              </a:rPr>
              <a:t>is</a:t>
            </a:r>
            <a:r>
              <a:rPr lang="de-DE" sz="1100" b="1" i="0" u="none" strike="noStrike" cap="none" baseline="0" dirty="0" smtClean="0">
                <a:solidFill>
                  <a:srgbClr val="000000"/>
                </a:solidFill>
                <a:latin typeface="Arial"/>
                <a:ea typeface="Arial"/>
                <a:cs typeface="Arial"/>
                <a:sym typeface="Arial"/>
              </a:rPr>
              <a:t> like </a:t>
            </a:r>
            <a:r>
              <a:rPr lang="de-DE" sz="1100" b="1" i="0" u="none" strike="noStrike" cap="none" baseline="0" dirty="0" err="1" smtClean="0">
                <a:solidFill>
                  <a:srgbClr val="000000"/>
                </a:solidFill>
                <a:latin typeface="Arial"/>
                <a:ea typeface="Arial"/>
                <a:cs typeface="Arial"/>
                <a:sym typeface="Arial"/>
              </a:rPr>
              <a:t>removing</a:t>
            </a:r>
            <a:r>
              <a:rPr lang="de-DE" sz="1100" b="1" i="0" u="none" strike="noStrike" cap="none" baseline="0" dirty="0" smtClean="0">
                <a:solidFill>
                  <a:srgbClr val="000000"/>
                </a:solidFill>
                <a:latin typeface="Arial"/>
                <a:ea typeface="Arial"/>
                <a:cs typeface="Arial"/>
                <a:sym typeface="Arial"/>
              </a:rPr>
              <a:t> a </a:t>
            </a:r>
            <a:r>
              <a:rPr lang="de-DE" sz="1100" b="1" i="0" u="none" strike="noStrike" cap="none" baseline="0" dirty="0" err="1" smtClean="0">
                <a:solidFill>
                  <a:srgbClr val="000000"/>
                </a:solidFill>
                <a:latin typeface="Arial"/>
                <a:ea typeface="Arial"/>
                <a:cs typeface="Arial"/>
                <a:sym typeface="Arial"/>
              </a:rPr>
              <a:t>wheel</a:t>
            </a:r>
            <a:r>
              <a:rPr lang="de-DE" sz="1100" b="1" i="0" u="none" strike="noStrike" cap="none" baseline="0" dirty="0" smtClean="0">
                <a:solidFill>
                  <a:srgbClr val="000000"/>
                </a:solidFill>
                <a:latin typeface="Arial"/>
                <a:ea typeface="Arial"/>
                <a:cs typeface="Arial"/>
                <a:sym typeface="Arial"/>
              </a:rPr>
              <a:t>, </a:t>
            </a:r>
            <a:r>
              <a:rPr lang="de-DE" sz="1100" b="1" i="0" u="none" strike="noStrike" cap="none" baseline="0" dirty="0" err="1" smtClean="0">
                <a:solidFill>
                  <a:srgbClr val="000000"/>
                </a:solidFill>
                <a:latin typeface="Arial"/>
                <a:ea typeface="Arial"/>
                <a:cs typeface="Arial"/>
                <a:sym typeface="Arial"/>
              </a:rPr>
              <a:t>or</a:t>
            </a:r>
            <a:r>
              <a:rPr lang="de-DE" sz="1100" b="1" i="0" u="none" strike="noStrike" cap="none" baseline="0" dirty="0" smtClean="0">
                <a:solidFill>
                  <a:srgbClr val="000000"/>
                </a:solidFill>
                <a:latin typeface="Arial"/>
                <a:ea typeface="Arial"/>
                <a:cs typeface="Arial"/>
                <a:sym typeface="Arial"/>
              </a:rPr>
              <a:t> </a:t>
            </a:r>
            <a:r>
              <a:rPr lang="de-DE" sz="1100" b="1" i="0" u="none" strike="noStrike" cap="none" baseline="0" dirty="0" err="1" smtClean="0">
                <a:solidFill>
                  <a:srgbClr val="000000"/>
                </a:solidFill>
                <a:latin typeface="Arial"/>
                <a:ea typeface="Arial"/>
                <a:cs typeface="Arial"/>
                <a:sym typeface="Arial"/>
              </a:rPr>
              <a:t>other</a:t>
            </a:r>
            <a:r>
              <a:rPr lang="de-DE" sz="1100" b="1" i="0" u="none" strike="noStrike" cap="none" baseline="0" dirty="0" smtClean="0">
                <a:solidFill>
                  <a:srgbClr val="000000"/>
                </a:solidFill>
                <a:latin typeface="Arial"/>
                <a:ea typeface="Arial"/>
                <a:cs typeface="Arial"/>
                <a:sym typeface="Arial"/>
              </a:rPr>
              <a:t> </a:t>
            </a:r>
            <a:r>
              <a:rPr lang="de-DE" sz="1100" b="1" i="0" u="none" strike="noStrike" cap="none" baseline="0" dirty="0" err="1" smtClean="0">
                <a:solidFill>
                  <a:srgbClr val="000000"/>
                </a:solidFill>
                <a:latin typeface="Arial"/>
                <a:ea typeface="Arial"/>
                <a:cs typeface="Arial"/>
                <a:sym typeface="Arial"/>
              </a:rPr>
              <a:t>parts</a:t>
            </a:r>
            <a:r>
              <a:rPr lang="de-DE" sz="1100" b="1" i="0" u="none" strike="noStrike" cap="none" baseline="0" dirty="0" smtClean="0">
                <a:solidFill>
                  <a:srgbClr val="000000"/>
                </a:solidFill>
                <a:latin typeface="Arial"/>
                <a:ea typeface="Arial"/>
                <a:cs typeface="Arial"/>
                <a:sym typeface="Arial"/>
              </a:rPr>
              <a:t> </a:t>
            </a:r>
            <a:r>
              <a:rPr lang="de-DE" sz="1100" b="1" i="0" u="none" strike="noStrike" cap="none" baseline="0" dirty="0" err="1" smtClean="0">
                <a:solidFill>
                  <a:srgbClr val="000000"/>
                </a:solidFill>
                <a:latin typeface="Arial"/>
                <a:ea typeface="Arial"/>
                <a:cs typeface="Arial"/>
                <a:sym typeface="Arial"/>
              </a:rPr>
              <a:t>and</a:t>
            </a:r>
            <a:r>
              <a:rPr lang="de-DE" sz="1100" b="1" i="0" u="none" strike="noStrike" cap="none" baseline="0" dirty="0" smtClean="0">
                <a:solidFill>
                  <a:srgbClr val="000000"/>
                </a:solidFill>
                <a:latin typeface="Arial"/>
                <a:ea typeface="Arial"/>
                <a:cs typeface="Arial"/>
                <a:sym typeface="Arial"/>
              </a:rPr>
              <a:t> </a:t>
            </a:r>
            <a:r>
              <a:rPr lang="de-DE" sz="1100" b="1" i="0" u="none" strike="noStrike" cap="none" baseline="0" dirty="0" err="1" smtClean="0">
                <a:solidFill>
                  <a:srgbClr val="000000"/>
                </a:solidFill>
                <a:latin typeface="Arial"/>
                <a:ea typeface="Arial"/>
                <a:cs typeface="Arial"/>
                <a:sym typeface="Arial"/>
              </a:rPr>
              <a:t>expecting</a:t>
            </a:r>
            <a:r>
              <a:rPr lang="de-DE" sz="1100" b="1" i="0" u="none" strike="noStrike" cap="none" baseline="0" dirty="0" smtClean="0">
                <a:solidFill>
                  <a:srgbClr val="000000"/>
                </a:solidFill>
                <a:latin typeface="Arial"/>
                <a:ea typeface="Arial"/>
                <a:cs typeface="Arial"/>
                <a:sym typeface="Arial"/>
              </a:rPr>
              <a:t> </a:t>
            </a:r>
            <a:r>
              <a:rPr lang="de-DE" sz="1100" b="1" i="0" u="none" strike="noStrike" cap="none" baseline="0" dirty="0" err="1" smtClean="0">
                <a:solidFill>
                  <a:srgbClr val="000000"/>
                </a:solidFill>
                <a:latin typeface="Arial"/>
                <a:ea typeface="Arial"/>
                <a:cs typeface="Arial"/>
                <a:sym typeface="Arial"/>
              </a:rPr>
              <a:t>the</a:t>
            </a:r>
            <a:r>
              <a:rPr lang="de-DE" sz="1100" b="1" i="0" u="none" strike="noStrike" cap="none" baseline="0" dirty="0" smtClean="0">
                <a:solidFill>
                  <a:srgbClr val="000000"/>
                </a:solidFill>
                <a:latin typeface="Arial"/>
                <a:ea typeface="Arial"/>
                <a:cs typeface="Arial"/>
                <a:sym typeface="Arial"/>
              </a:rPr>
              <a:t> </a:t>
            </a:r>
            <a:r>
              <a:rPr lang="de-DE" sz="1100" b="1" i="0" u="none" strike="noStrike" cap="none" baseline="0" dirty="0" err="1" smtClean="0">
                <a:solidFill>
                  <a:srgbClr val="000000"/>
                </a:solidFill>
                <a:latin typeface="Arial"/>
                <a:ea typeface="Arial"/>
                <a:cs typeface="Arial"/>
                <a:sym typeface="Arial"/>
              </a:rPr>
              <a:t>car</a:t>
            </a:r>
            <a:r>
              <a:rPr lang="de-DE" sz="1100" b="1" i="0" u="none" strike="noStrike" cap="none" baseline="0" dirty="0" smtClean="0">
                <a:solidFill>
                  <a:srgbClr val="000000"/>
                </a:solidFill>
                <a:latin typeface="Arial"/>
                <a:ea typeface="Arial"/>
                <a:cs typeface="Arial"/>
                <a:sym typeface="Arial"/>
              </a:rPr>
              <a:t> </a:t>
            </a:r>
            <a:r>
              <a:rPr lang="de-DE" sz="1100" b="1" i="0" u="none" strike="noStrike" cap="none" baseline="0" dirty="0" err="1" smtClean="0">
                <a:solidFill>
                  <a:srgbClr val="000000"/>
                </a:solidFill>
                <a:latin typeface="Arial"/>
                <a:ea typeface="Arial"/>
                <a:cs typeface="Arial"/>
                <a:sym typeface="Arial"/>
              </a:rPr>
              <a:t>to</a:t>
            </a:r>
            <a:r>
              <a:rPr lang="de-DE" sz="1100" b="1" i="0" u="none" strike="noStrike" cap="none" baseline="0" dirty="0" smtClean="0">
                <a:solidFill>
                  <a:srgbClr val="000000"/>
                </a:solidFill>
                <a:latin typeface="Arial"/>
                <a:ea typeface="Arial"/>
                <a:cs typeface="Arial"/>
                <a:sym typeface="Arial"/>
              </a:rPr>
              <a:t> </a:t>
            </a:r>
            <a:r>
              <a:rPr lang="de-DE" sz="1100" b="1" i="0" u="none" strike="noStrike" cap="none" baseline="0" dirty="0" err="1" smtClean="0">
                <a:solidFill>
                  <a:srgbClr val="000000"/>
                </a:solidFill>
                <a:latin typeface="Arial"/>
                <a:ea typeface="Arial"/>
                <a:cs typeface="Arial"/>
                <a:sym typeface="Arial"/>
              </a:rPr>
              <a:t>drive</a:t>
            </a:r>
            <a:r>
              <a:rPr lang="de-DE" sz="1100" b="1" i="0" u="none" strike="noStrike" cap="none" baseline="0" dirty="0" smtClean="0">
                <a:solidFill>
                  <a:srgbClr val="000000"/>
                </a:solidFill>
                <a:latin typeface="Arial"/>
                <a:ea typeface="Arial"/>
                <a:cs typeface="Arial"/>
                <a:sym typeface="Arial"/>
              </a:rPr>
              <a:t> </a:t>
            </a:r>
            <a:r>
              <a:rPr lang="de-DE" sz="1100" b="1" i="0" u="none" strike="noStrike" cap="none" baseline="0" dirty="0" err="1" smtClean="0">
                <a:solidFill>
                  <a:srgbClr val="000000"/>
                </a:solidFill>
                <a:latin typeface="Arial"/>
                <a:ea typeface="Arial"/>
                <a:cs typeface="Arial"/>
                <a:sym typeface="Arial"/>
              </a:rPr>
              <a:t>normally</a:t>
            </a:r>
            <a:r>
              <a:rPr lang="de-DE" sz="1100" b="1" i="0" u="none" strike="noStrike" cap="none" baseline="0" dirty="0" smtClean="0">
                <a:solidFill>
                  <a:srgbClr val="000000"/>
                </a:solidFill>
                <a:latin typeface="Arial"/>
                <a:ea typeface="Arial"/>
                <a:cs typeface="Arial"/>
                <a:sym typeface="Arial"/>
              </a:rPr>
              <a:t> </a:t>
            </a:r>
            <a:endParaRPr lang="en-GB" sz="1100" b="1" i="0" u="none" strike="noStrike" cap="none" baseline="0" dirty="0" smtClean="0">
              <a:solidFill>
                <a:srgbClr val="000000"/>
              </a:solidFill>
              <a:latin typeface="Arial"/>
              <a:ea typeface="Arial"/>
              <a:cs typeface="Arial"/>
              <a:sym typeface="Arial"/>
            </a:endParaRPr>
          </a:p>
          <a:p>
            <a:pPr marL="158750" indent="0">
              <a:buNone/>
            </a:pPr>
            <a:endParaRPr lang="en-GB" sz="1100" b="1" i="0" u="none" strike="noStrike" cap="none" baseline="0" dirty="0" smtClean="0">
              <a:solidFill>
                <a:srgbClr val="000000"/>
              </a:solidFill>
              <a:latin typeface="Arial"/>
              <a:ea typeface="Arial"/>
              <a:cs typeface="Arial"/>
              <a:sym typeface="Arial"/>
            </a:endParaRPr>
          </a:p>
          <a:p>
            <a:pPr marL="158750" indent="0">
              <a:buNone/>
            </a:pPr>
            <a:endParaRPr lang="en-GB" sz="1100" b="1" i="0" u="none" strike="noStrike" cap="none" baseline="0" dirty="0" smtClean="0">
              <a:solidFill>
                <a:srgbClr val="000000"/>
              </a:solidFill>
              <a:latin typeface="Arial"/>
              <a:ea typeface="Arial"/>
              <a:cs typeface="Arial"/>
              <a:sym typeface="Arial"/>
            </a:endParaRPr>
          </a:p>
          <a:p>
            <a:pPr marL="158750" indent="0">
              <a:buNone/>
            </a:pPr>
            <a:endParaRPr lang="en-GB" sz="1100" b="1" i="0" u="none" strike="noStrike" cap="none" baseline="0" dirty="0" smtClean="0">
              <a:solidFill>
                <a:srgbClr val="000000"/>
              </a:solidFill>
              <a:latin typeface="Arial"/>
              <a:ea typeface="Arial"/>
              <a:cs typeface="Arial"/>
              <a:sym typeface="Arial"/>
            </a:endParaRPr>
          </a:p>
          <a:p>
            <a:pPr marL="158750" indent="0">
              <a:buNone/>
            </a:pPr>
            <a:r>
              <a:rPr lang="en-GB" sz="1100" b="1" i="0" u="none" strike="noStrike" cap="none" baseline="0" dirty="0" smtClean="0">
                <a:solidFill>
                  <a:srgbClr val="000000"/>
                </a:solidFill>
                <a:latin typeface="Arial"/>
                <a:ea typeface="Arial"/>
                <a:cs typeface="Arial"/>
                <a:sym typeface="Arial"/>
              </a:rPr>
              <a:t>“</a:t>
            </a:r>
            <a:r>
              <a:rPr lang="en-GB" sz="1100" b="0" i="0" u="none" strike="noStrike" cap="none" baseline="0" dirty="0" smtClean="0">
                <a:solidFill>
                  <a:srgbClr val="000000"/>
                </a:solidFill>
                <a:latin typeface="Arial"/>
                <a:ea typeface="Arial"/>
                <a:cs typeface="Arial"/>
                <a:sym typeface="Arial"/>
              </a:rPr>
              <a:t>Multimodality is inherent to and essential for how students make meaning and engage in disciplinary practices. All students are able to both interpret and express ideas with greater flexibility when using multimodal resources, including multiple languages. Multimodality allows all students to use multiple means to engage, interpret, represent, act, and express their ideas in the classroom. For example, as students read, they also might refer to illustrations or diagrams, and as students write, they might also represent their ideas numerically or graphically” (WIDA, 2020 p.19, in Bowden and Barrett, 2022 p.5). </a:t>
            </a:r>
            <a:endParaRPr lang="en-GB" dirty="0"/>
          </a:p>
        </p:txBody>
      </p:sp>
    </p:spTree>
    <p:extLst>
      <p:ext uri="{BB962C8B-B14F-4D97-AF65-F5344CB8AC3E}">
        <p14:creationId xmlns:p14="http://schemas.microsoft.com/office/powerpoint/2010/main" val="3698807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2969AC09-DF60-43F4-96BF-67D4D9A74094}" type="slidenum">
              <a:rPr lang="de-DE" smtClean="0"/>
              <a:t>11</a:t>
            </a:fld>
            <a:endParaRPr lang="de-DE"/>
          </a:p>
        </p:txBody>
      </p:sp>
    </p:spTree>
    <p:extLst>
      <p:ext uri="{BB962C8B-B14F-4D97-AF65-F5344CB8AC3E}">
        <p14:creationId xmlns:p14="http://schemas.microsoft.com/office/powerpoint/2010/main" val="316681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Flexi</a:t>
            </a:r>
            <a:r>
              <a:rPr lang="de-DE" baseline="0" dirty="0" smtClean="0"/>
              <a:t> Zeit </a:t>
            </a:r>
          </a:p>
          <a:p>
            <a:r>
              <a:rPr lang="de-DE" baseline="0" dirty="0" smtClean="0"/>
              <a:t>Wo ihr </a:t>
            </a:r>
            <a:r>
              <a:rPr lang="de-DE" baseline="0" dirty="0" err="1" smtClean="0"/>
              <a:t>interesse</a:t>
            </a:r>
            <a:r>
              <a:rPr lang="de-DE" baseline="0" dirty="0" smtClean="0"/>
              <a:t> habt – geht einmal durch die </a:t>
            </a:r>
            <a:r>
              <a:rPr lang="de-DE" baseline="0" dirty="0" err="1" smtClean="0"/>
              <a:t>folien</a:t>
            </a:r>
            <a:r>
              <a:rPr lang="de-DE" baseline="0" dirty="0" smtClean="0"/>
              <a:t> – was die </a:t>
            </a:r>
            <a:r>
              <a:rPr lang="de-DE" baseline="0" dirty="0" err="1" smtClean="0"/>
              <a:t>Augaben</a:t>
            </a:r>
            <a:r>
              <a:rPr lang="de-DE" baseline="0" dirty="0" smtClean="0"/>
              <a:t>/</a:t>
            </a:r>
            <a:r>
              <a:rPr lang="de-DE" baseline="0" dirty="0" err="1" smtClean="0"/>
              <a:t>materilien</a:t>
            </a:r>
            <a:r>
              <a:rPr lang="de-DE" baseline="0" smtClean="0"/>
              <a:t> sind</a:t>
            </a:r>
            <a:endParaRPr lang="en-GB" dirty="0"/>
          </a:p>
        </p:txBody>
      </p:sp>
    </p:spTree>
    <p:extLst>
      <p:ext uri="{BB962C8B-B14F-4D97-AF65-F5344CB8AC3E}">
        <p14:creationId xmlns:p14="http://schemas.microsoft.com/office/powerpoint/2010/main" val="1906033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smtClean="0"/>
              <a:t>https://maledive.ecml.at/Studymaterials/Individual/Visualisinglanguagerepertoires/tabid/3611/language/de-DE/Default.aspx</a:t>
            </a:r>
          </a:p>
          <a:p>
            <a:endParaRPr lang="en-GB" dirty="0"/>
          </a:p>
        </p:txBody>
      </p:sp>
    </p:spTree>
    <p:extLst>
      <p:ext uri="{BB962C8B-B14F-4D97-AF65-F5344CB8AC3E}">
        <p14:creationId xmlns:p14="http://schemas.microsoft.com/office/powerpoint/2010/main" val="14014628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wmf"/><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wmf"/><Relationship Id="rId1" Type="http://schemas.openxmlformats.org/officeDocument/2006/relationships/slideMaster" Target="../slideMasters/slideMaster2.xml"/><Relationship Id="rId4" Type="http://schemas.openxmlformats.org/officeDocument/2006/relationships/image" Target="../media/image8.w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2.xml"/><Relationship Id="rId4" Type="http://schemas.openxmlformats.org/officeDocument/2006/relationships/image" Target="../media/image11.w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11.w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wmf"/><Relationship Id="rId1" Type="http://schemas.openxmlformats.org/officeDocument/2006/relationships/slideMaster" Target="../slideMasters/slideMaster2.xml"/><Relationship Id="rId4" Type="http://schemas.openxmlformats.org/officeDocument/2006/relationships/image" Target="../media/image11.w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wmf"/><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wmf"/><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wmf"/><Relationship Id="rId1" Type="http://schemas.openxmlformats.org/officeDocument/2006/relationships/slideMaster" Target="../slideMasters/slideMaster1.xml"/><Relationship Id="rId4" Type="http://schemas.openxmlformats.org/officeDocument/2006/relationships/image" Target="../media/image8.w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11.w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11.w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wmf"/><Relationship Id="rId1" Type="http://schemas.openxmlformats.org/officeDocument/2006/relationships/slideMaster" Target="../slideMasters/slideMaster1.xml"/><Relationship Id="rId4" Type="http://schemas.openxmlformats.org/officeDocument/2006/relationships/image" Target="../media/image11.w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wmf"/><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wmf"/><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elfolie_TUD_weiß-blau">
    <p:spTree>
      <p:nvGrpSpPr>
        <p:cNvPr id="1" name=""/>
        <p:cNvGrpSpPr/>
        <p:nvPr/>
      </p:nvGrpSpPr>
      <p:grpSpPr>
        <a:xfrm>
          <a:off x="0" y="0"/>
          <a:ext cx="0" cy="0"/>
          <a:chOff x="0" y="0"/>
          <a:chExt cx="0" cy="0"/>
        </a:xfrm>
      </p:grpSpPr>
      <p:pic>
        <p:nvPicPr>
          <p:cNvPr id="14" name="Grafik 13" descr="Logo. Acht unregelmäßige Dreiecksflächen sind, im Uhrzeigersinn einen Farbverlauf von dunkelblau bis hellgrün ergebend, zu einem regelmäßig achteckigen Ring angeordnet. Links daneben zweizeilig der Schriftzug &quot;DRESDEN concept" title="Logo Dresden concept"/>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7804761" y="245926"/>
            <a:ext cx="1101035" cy="411740"/>
          </a:xfrm>
          <a:prstGeom prst="rect">
            <a:avLst/>
          </a:prstGeom>
        </p:spPr>
      </p:pic>
      <p:pic>
        <p:nvPicPr>
          <p:cNvPr id="12" name="Grafik 11" descr="Logo. Schriftzug &quot;Technische Universität Dresden&quot;. Links davon befindet sich ein Achteck, das in zwei Bereiche aufgeteilt ist, die zusammen die Buchstaben &quot;T&quot; und &quot;U&quot; ergeben." title="Logo der TU Dresden"/>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728" y="261280"/>
            <a:ext cx="1323000" cy="386100"/>
          </a:xfrm>
          <a:prstGeom prst="rect">
            <a:avLst/>
          </a:prstGeom>
        </p:spPr>
      </p:pic>
      <p:sp>
        <p:nvSpPr>
          <p:cNvPr id="13" name="Rechteck 12"/>
          <p:cNvSpPr/>
          <p:nvPr/>
        </p:nvSpPr>
        <p:spPr>
          <a:xfrm>
            <a:off x="0" y="903684"/>
            <a:ext cx="9144000" cy="4239817"/>
          </a:xfrm>
          <a:prstGeom prst="rect">
            <a:avLst/>
          </a:prstGeom>
          <a:gradFill>
            <a:gsLst>
              <a:gs pos="14000">
                <a:schemeClr val="accent2"/>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8" name="Textplatzhalter 25"/>
          <p:cNvSpPr>
            <a:spLocks noGrp="1"/>
          </p:cNvSpPr>
          <p:nvPr>
            <p:ph type="body" sz="quarter" idx="10" hasCustomPrompt="1"/>
          </p:nvPr>
        </p:nvSpPr>
        <p:spPr>
          <a:xfrm>
            <a:off x="662107" y="2139087"/>
            <a:ext cx="1269719" cy="184666"/>
          </a:xfrm>
          <a:prstGeom prst="rect">
            <a:avLst/>
          </a:prstGeom>
          <a:noFill/>
          <a:ln>
            <a:noFill/>
          </a:ln>
        </p:spPr>
        <p:txBody>
          <a:bodyPr wrap="none" lIns="0">
            <a:spAutoFit/>
          </a:bodyPr>
          <a:lstStyle>
            <a:lvl1pPr>
              <a:spcBef>
                <a:spcPts val="0"/>
              </a:spcBef>
              <a:defRPr sz="1200" b="1">
                <a:solidFill>
                  <a:schemeClr val="bg1">
                    <a:alpha val="70000"/>
                  </a:schemeClr>
                </a:solidFill>
              </a:defRPr>
            </a:lvl1pPr>
          </a:lstStyle>
          <a:p>
            <a:pPr lvl="0"/>
            <a:r>
              <a:rPr lang="de-DE" dirty="0"/>
              <a:t>Vorname, Name</a:t>
            </a:r>
          </a:p>
        </p:txBody>
      </p:sp>
      <p:sp>
        <p:nvSpPr>
          <p:cNvPr id="19" name="Titel 1"/>
          <p:cNvSpPr>
            <a:spLocks noGrp="1"/>
          </p:cNvSpPr>
          <p:nvPr>
            <p:ph type="title" hasCustomPrompt="1"/>
          </p:nvPr>
        </p:nvSpPr>
        <p:spPr>
          <a:xfrm>
            <a:off x="662079" y="2876780"/>
            <a:ext cx="2911078" cy="369332"/>
          </a:xfrm>
          <a:noFill/>
          <a:ln>
            <a:noFill/>
          </a:ln>
        </p:spPr>
        <p:txBody>
          <a:bodyPr wrap="none" lIns="0">
            <a:spAutoFit/>
          </a:bodyPr>
          <a:lstStyle>
            <a:lvl1pPr>
              <a:defRPr sz="2400" b="1">
                <a:solidFill>
                  <a:schemeClr val="bg1"/>
                </a:solidFill>
              </a:defRPr>
            </a:lvl1pPr>
          </a:lstStyle>
          <a:p>
            <a:r>
              <a:rPr lang="de-DE" dirty="0"/>
              <a:t>Titelmasterformat</a:t>
            </a:r>
          </a:p>
        </p:txBody>
      </p:sp>
      <p:sp>
        <p:nvSpPr>
          <p:cNvPr id="20" name="Untertitel 2"/>
          <p:cNvSpPr>
            <a:spLocks noGrp="1"/>
          </p:cNvSpPr>
          <p:nvPr>
            <p:ph type="subTitle" idx="1" hasCustomPrompt="1"/>
          </p:nvPr>
        </p:nvSpPr>
        <p:spPr>
          <a:xfrm>
            <a:off x="662079" y="3771177"/>
            <a:ext cx="4486273" cy="184666"/>
          </a:xfrm>
          <a:prstGeom prst="rect">
            <a:avLst/>
          </a:prstGeom>
          <a:noFill/>
        </p:spPr>
        <p:txBody>
          <a:bodyPr wrap="none" lIns="0">
            <a:spAutoFit/>
          </a:bodyPr>
          <a:lstStyle>
            <a:lvl1pPr marL="0" indent="0" algn="l">
              <a:buNone/>
              <a:defRPr b="0">
                <a:solidFill>
                  <a:schemeClr val="bg1">
                    <a:alpha val="7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dirty="0"/>
              <a:t>Formatvorlage des Untertitelmasters durch Klicken bearbeiten</a:t>
            </a:r>
          </a:p>
        </p:txBody>
      </p:sp>
      <p:sp>
        <p:nvSpPr>
          <p:cNvPr id="21" name="Textplatzhalter 25">
            <a:extLst>
              <a:ext uri="{FF2B5EF4-FFF2-40B4-BE49-F238E27FC236}">
                <a16:creationId xmlns:a16="http://schemas.microsoft.com/office/drawing/2014/main" id="{78DD96F1-BE0C-4FE4-B69F-BA85926561C9}"/>
              </a:ext>
            </a:extLst>
          </p:cNvPr>
          <p:cNvSpPr>
            <a:spLocks noGrp="1"/>
          </p:cNvSpPr>
          <p:nvPr>
            <p:ph type="body" sz="quarter" idx="11" hasCustomPrompt="1"/>
          </p:nvPr>
        </p:nvSpPr>
        <p:spPr>
          <a:xfrm>
            <a:off x="662106" y="2353534"/>
            <a:ext cx="4599144" cy="184666"/>
          </a:xfrm>
          <a:prstGeom prst="rect">
            <a:avLst/>
          </a:prstGeom>
          <a:noFill/>
          <a:ln>
            <a:noFill/>
          </a:ln>
        </p:spPr>
        <p:txBody>
          <a:bodyPr wrap="none" lIns="0">
            <a:spAutoFit/>
          </a:bodyPr>
          <a:lstStyle>
            <a:lvl1pPr>
              <a:spcBef>
                <a:spcPts val="0"/>
              </a:spcBef>
              <a:defRPr sz="1200" b="0" baseline="0">
                <a:solidFill>
                  <a:schemeClr val="bg1">
                    <a:alpha val="70000"/>
                  </a:schemeClr>
                </a:solidFill>
              </a:defRPr>
            </a:lvl1pPr>
          </a:lstStyle>
          <a:p>
            <a:pPr lvl="0"/>
            <a:r>
              <a:rPr lang="de-DE" dirty="0"/>
              <a:t>Zentrum für Lehrerbildung, Schul- und Berufsbildungsforschung</a:t>
            </a:r>
          </a:p>
        </p:txBody>
      </p:sp>
      <p:sp>
        <p:nvSpPr>
          <p:cNvPr id="22"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662078" y="3281707"/>
            <a:ext cx="3520720" cy="369332"/>
          </a:xfrm>
          <a:prstGeom prst="rect">
            <a:avLst/>
          </a:prstGeom>
          <a:noFill/>
        </p:spPr>
        <p:txBody>
          <a:bodyPr wrap="none" lIns="0">
            <a:spAutoFit/>
          </a:bodyPr>
          <a:lstStyle>
            <a:lvl1pPr>
              <a:defRPr sz="2400" b="0">
                <a:solidFill>
                  <a:schemeClr val="bg1"/>
                </a:solidFill>
              </a:defRPr>
            </a:lvl1pPr>
            <a:lvl3pPr marL="54000" indent="0">
              <a:buNone/>
              <a:defRPr/>
            </a:lvl3pPr>
            <a:lvl4pPr marL="135000" indent="0">
              <a:buNone/>
              <a:defRPr/>
            </a:lvl4pPr>
          </a:lstStyle>
          <a:p>
            <a:pPr lvl="0"/>
            <a:r>
              <a:rPr lang="de-DE" dirty="0"/>
              <a:t>durch Kicken bearbeiten</a:t>
            </a:r>
          </a:p>
        </p:txBody>
      </p:sp>
      <p:sp>
        <p:nvSpPr>
          <p:cNvPr id="23" name="Textplatzhalter 7">
            <a:extLst>
              <a:ext uri="{FF2B5EF4-FFF2-40B4-BE49-F238E27FC236}">
                <a16:creationId xmlns:a16="http://schemas.microsoft.com/office/drawing/2014/main" id="{F1D71DE1-F9B2-4550-A173-A1C0CE63C085}"/>
              </a:ext>
            </a:extLst>
          </p:cNvPr>
          <p:cNvSpPr>
            <a:spLocks noGrp="1"/>
          </p:cNvSpPr>
          <p:nvPr>
            <p:ph type="body" sz="quarter" idx="13" hasCustomPrompt="1"/>
          </p:nvPr>
        </p:nvSpPr>
        <p:spPr>
          <a:xfrm>
            <a:off x="662106" y="3984481"/>
            <a:ext cx="4064283" cy="184666"/>
          </a:xfrm>
          <a:prstGeom prst="rect">
            <a:avLst/>
          </a:prstGeom>
          <a:noFill/>
        </p:spPr>
        <p:txBody>
          <a:bodyPr wrap="none" lIns="0">
            <a:spAutoFit/>
          </a:bodyPr>
          <a:lstStyle>
            <a:lvl1pPr>
              <a:defRPr b="0">
                <a:solidFill>
                  <a:schemeClr val="bg1">
                    <a:alpha val="70000"/>
                  </a:schemeClr>
                </a:solidFill>
              </a:defRPr>
            </a:lvl1pPr>
          </a:lstStyle>
          <a:p>
            <a:pPr lvl="0"/>
            <a:r>
              <a:rPr lang="de-DE" dirty="0"/>
              <a:t>Ort oder Anlass des Vortrags // Samstag, 13. Januar 2021</a:t>
            </a:r>
          </a:p>
        </p:txBody>
      </p:sp>
    </p:spTree>
    <p:extLst>
      <p:ext uri="{BB962C8B-B14F-4D97-AF65-F5344CB8AC3E}">
        <p14:creationId xmlns:p14="http://schemas.microsoft.com/office/powerpoint/2010/main" val="180862575"/>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el und ein Inhalt">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lvl1pPr>
              <a:defRPr/>
            </a:lvl1pPr>
          </a:lstStyle>
          <a:p>
            <a:r>
              <a:rPr lang="de-DE"/>
              <a:t>Titelmasterformat durch Klicken bearbeiten</a:t>
            </a:r>
            <a:endParaRPr lang="de-DE" dirty="0"/>
          </a:p>
        </p:txBody>
      </p:sp>
      <p:sp>
        <p:nvSpPr>
          <p:cNvPr id="6" name="Inhaltsplatzhalter 5"/>
          <p:cNvSpPr>
            <a:spLocks noGrp="1"/>
          </p:cNvSpPr>
          <p:nvPr>
            <p:ph sz="quarter" idx="10"/>
          </p:nvPr>
        </p:nvSpPr>
        <p:spPr>
          <a:xfrm>
            <a:off x="656033" y="1113235"/>
            <a:ext cx="7935516" cy="3258740"/>
          </a:xfrm>
        </p:spPr>
        <p:txBody>
          <a:bodyPr/>
          <a:lstStyle>
            <a:lvl1pPr>
              <a:spcBef>
                <a:spcPts val="900"/>
              </a:spcBef>
              <a:defRPr/>
            </a:lvl1pPr>
            <a:lvl3pPr>
              <a:spcBef>
                <a:spcPts val="900"/>
              </a:spcBef>
              <a:defRPr/>
            </a:lvl3pPr>
          </a:lstStyle>
          <a:p>
            <a:pPr lvl="0"/>
            <a:r>
              <a:rPr lang="de-DE"/>
              <a:t>Formatvorlagen des Textmasters bearbeiten</a:t>
            </a:r>
          </a:p>
        </p:txBody>
      </p:sp>
    </p:spTree>
    <p:extLst>
      <p:ext uri="{BB962C8B-B14F-4D97-AF65-F5344CB8AC3E}">
        <p14:creationId xmlns:p14="http://schemas.microsoft.com/office/powerpoint/2010/main" val="3116474254"/>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el und 2 Inhalte_">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4" name="Inhaltsplatzhalter 3"/>
          <p:cNvSpPr>
            <a:spLocks noGrp="1"/>
          </p:cNvSpPr>
          <p:nvPr>
            <p:ph sz="quarter" idx="14"/>
          </p:nvPr>
        </p:nvSpPr>
        <p:spPr>
          <a:xfrm>
            <a:off x="656035" y="1110853"/>
            <a:ext cx="3896915" cy="327064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Inhaltsplatzhalter 3"/>
          <p:cNvSpPr>
            <a:spLocks noGrp="1"/>
          </p:cNvSpPr>
          <p:nvPr>
            <p:ph sz="quarter" idx="15"/>
          </p:nvPr>
        </p:nvSpPr>
        <p:spPr>
          <a:xfrm>
            <a:off x="4700588" y="1110853"/>
            <a:ext cx="3896915" cy="327064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785460467"/>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el und 2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9" name="Bildplatzhalter 7"/>
          <p:cNvSpPr>
            <a:spLocks noGrp="1"/>
          </p:cNvSpPr>
          <p:nvPr>
            <p:ph type="pic" sz="quarter" idx="13"/>
          </p:nvPr>
        </p:nvSpPr>
        <p:spPr>
          <a:xfrm>
            <a:off x="4700587" y="1113236"/>
            <a:ext cx="3890963" cy="3258739"/>
          </a:xfrm>
        </p:spPr>
        <p:txBody>
          <a:bodyPr/>
          <a:lstStyle/>
          <a:p>
            <a:r>
              <a:rPr lang="de-DE"/>
              <a:t>Bild durch Klicken auf Symbol hinzufügen</a:t>
            </a:r>
            <a:endParaRPr lang="de-DE" dirty="0"/>
          </a:p>
        </p:txBody>
      </p:sp>
      <p:sp>
        <p:nvSpPr>
          <p:cNvPr id="4" name="Inhaltsplatzhalter 3"/>
          <p:cNvSpPr>
            <a:spLocks noGrp="1"/>
          </p:cNvSpPr>
          <p:nvPr>
            <p:ph sz="quarter" idx="14"/>
          </p:nvPr>
        </p:nvSpPr>
        <p:spPr>
          <a:xfrm>
            <a:off x="656035" y="1113235"/>
            <a:ext cx="3896915" cy="326826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19929589"/>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el und Inhalt und 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9" name="Bildplatzhalter 7"/>
          <p:cNvSpPr>
            <a:spLocks noGrp="1"/>
          </p:cNvSpPr>
          <p:nvPr>
            <p:ph type="pic" sz="quarter" idx="13"/>
          </p:nvPr>
        </p:nvSpPr>
        <p:spPr>
          <a:xfrm>
            <a:off x="6053137" y="1113236"/>
            <a:ext cx="2538412" cy="3258739"/>
          </a:xfrm>
        </p:spPr>
        <p:txBody>
          <a:bodyPr/>
          <a:lstStyle/>
          <a:p>
            <a:r>
              <a:rPr lang="de-DE"/>
              <a:t>Bild durch Klicken auf Symbol hinzufügen</a:t>
            </a:r>
            <a:endParaRPr lang="de-DE" dirty="0"/>
          </a:p>
        </p:txBody>
      </p:sp>
      <p:sp>
        <p:nvSpPr>
          <p:cNvPr id="4" name="Inhaltsplatzhalter 3"/>
          <p:cNvSpPr>
            <a:spLocks noGrp="1"/>
          </p:cNvSpPr>
          <p:nvPr>
            <p:ph sz="quarter" idx="14"/>
          </p:nvPr>
        </p:nvSpPr>
        <p:spPr>
          <a:xfrm>
            <a:off x="656035" y="1113235"/>
            <a:ext cx="5249465" cy="326826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561927321"/>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el und Inhalt und Bild_qu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9" name="Bildplatzhalter 7"/>
          <p:cNvSpPr>
            <a:spLocks noGrp="1"/>
          </p:cNvSpPr>
          <p:nvPr>
            <p:ph type="pic" sz="quarter" idx="13"/>
          </p:nvPr>
        </p:nvSpPr>
        <p:spPr>
          <a:xfrm>
            <a:off x="1" y="3075864"/>
            <a:ext cx="9143999" cy="1521140"/>
          </a:xfrm>
        </p:spPr>
        <p:txBody>
          <a:bodyPr/>
          <a:lstStyle/>
          <a:p>
            <a:r>
              <a:rPr lang="de-DE"/>
              <a:t>Bild durch Klicken auf Symbol hinzufügen</a:t>
            </a:r>
            <a:endParaRPr lang="de-DE" dirty="0"/>
          </a:p>
        </p:txBody>
      </p:sp>
      <p:sp>
        <p:nvSpPr>
          <p:cNvPr id="4" name="Inhaltsplatzhalter 3"/>
          <p:cNvSpPr>
            <a:spLocks noGrp="1"/>
          </p:cNvSpPr>
          <p:nvPr>
            <p:ph sz="quarter" idx="14"/>
          </p:nvPr>
        </p:nvSpPr>
        <p:spPr>
          <a:xfrm>
            <a:off x="656035" y="1113235"/>
            <a:ext cx="7935515" cy="1798856"/>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558611918"/>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el und Inhalt und Bild_">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9" name="Bildplatzhalter 7"/>
          <p:cNvSpPr>
            <a:spLocks noGrp="1"/>
          </p:cNvSpPr>
          <p:nvPr>
            <p:ph type="pic" sz="quarter" idx="13"/>
          </p:nvPr>
        </p:nvSpPr>
        <p:spPr>
          <a:xfrm>
            <a:off x="6053137" y="1113236"/>
            <a:ext cx="3090863" cy="3483768"/>
          </a:xfrm>
        </p:spPr>
        <p:txBody>
          <a:bodyPr/>
          <a:lstStyle/>
          <a:p>
            <a:r>
              <a:rPr lang="de-DE"/>
              <a:t>Bild durch Klicken auf Symbol hinzufügen</a:t>
            </a:r>
            <a:endParaRPr lang="de-DE" dirty="0"/>
          </a:p>
        </p:txBody>
      </p:sp>
      <p:sp>
        <p:nvSpPr>
          <p:cNvPr id="4" name="Inhaltsplatzhalter 3"/>
          <p:cNvSpPr>
            <a:spLocks noGrp="1"/>
          </p:cNvSpPr>
          <p:nvPr>
            <p:ph sz="quarter" idx="14"/>
          </p:nvPr>
        </p:nvSpPr>
        <p:spPr>
          <a:xfrm>
            <a:off x="656035" y="1113235"/>
            <a:ext cx="5249465" cy="326826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73888371"/>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el und 3 Inhalte">
    <p:spTree>
      <p:nvGrpSpPr>
        <p:cNvPr id="1" name=""/>
        <p:cNvGrpSpPr/>
        <p:nvPr/>
      </p:nvGrpSpPr>
      <p:grpSpPr>
        <a:xfrm>
          <a:off x="0" y="0"/>
          <a:ext cx="0" cy="0"/>
          <a:chOff x="0" y="0"/>
          <a:chExt cx="0" cy="0"/>
        </a:xfrm>
      </p:grpSpPr>
      <p:sp>
        <p:nvSpPr>
          <p:cNvPr id="2" name="Titel 1"/>
          <p:cNvSpPr>
            <a:spLocks noGrp="1"/>
          </p:cNvSpPr>
          <p:nvPr>
            <p:ph type="title"/>
          </p:nvPr>
        </p:nvSpPr>
        <p:spPr>
          <a:xfrm>
            <a:off x="656035" y="259557"/>
            <a:ext cx="7935515" cy="513160"/>
          </a:xfrm>
        </p:spPr>
        <p:txBody>
          <a:bodyPr/>
          <a:lstStyle/>
          <a:p>
            <a:r>
              <a:rPr lang="de-DE"/>
              <a:t>Titelmasterformat durch Klicken bearbeiten</a:t>
            </a:r>
            <a:endParaRPr lang="de-DE" dirty="0"/>
          </a:p>
        </p:txBody>
      </p:sp>
      <p:sp>
        <p:nvSpPr>
          <p:cNvPr id="4" name="Inhaltsplatzhalter 3"/>
          <p:cNvSpPr>
            <a:spLocks noGrp="1"/>
          </p:cNvSpPr>
          <p:nvPr>
            <p:ph sz="quarter" idx="13"/>
          </p:nvPr>
        </p:nvSpPr>
        <p:spPr>
          <a:xfrm>
            <a:off x="656035" y="1110853"/>
            <a:ext cx="2549128" cy="327064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Inhaltsplatzhalter 3"/>
          <p:cNvSpPr>
            <a:spLocks noGrp="1"/>
          </p:cNvSpPr>
          <p:nvPr>
            <p:ph sz="quarter" idx="14"/>
          </p:nvPr>
        </p:nvSpPr>
        <p:spPr>
          <a:xfrm>
            <a:off x="3343275" y="1110853"/>
            <a:ext cx="2562226" cy="327064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Inhaltsplatzhalter 3"/>
          <p:cNvSpPr>
            <a:spLocks noGrp="1"/>
          </p:cNvSpPr>
          <p:nvPr>
            <p:ph sz="quarter" idx="15"/>
          </p:nvPr>
        </p:nvSpPr>
        <p:spPr>
          <a:xfrm>
            <a:off x="6053137" y="1110853"/>
            <a:ext cx="2538413" cy="327064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803201536"/>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el und 4 Inhalte">
    <p:spTree>
      <p:nvGrpSpPr>
        <p:cNvPr id="1" name=""/>
        <p:cNvGrpSpPr/>
        <p:nvPr/>
      </p:nvGrpSpPr>
      <p:grpSpPr>
        <a:xfrm>
          <a:off x="0" y="0"/>
          <a:ext cx="0" cy="0"/>
          <a:chOff x="0" y="0"/>
          <a:chExt cx="0" cy="0"/>
        </a:xfrm>
      </p:grpSpPr>
      <p:sp>
        <p:nvSpPr>
          <p:cNvPr id="9" name="Bildplatzhalter 7"/>
          <p:cNvSpPr>
            <a:spLocks noGrp="1"/>
          </p:cNvSpPr>
          <p:nvPr>
            <p:ph type="pic" sz="quarter" idx="13"/>
          </p:nvPr>
        </p:nvSpPr>
        <p:spPr>
          <a:xfrm>
            <a:off x="656034" y="1113235"/>
            <a:ext cx="3225404" cy="999000"/>
          </a:xfrm>
        </p:spPr>
        <p:txBody>
          <a:bodyPr/>
          <a:lstStyle/>
          <a:p>
            <a:r>
              <a:rPr lang="de-DE"/>
              <a:t>Bild durch Klicken auf Symbol hinzufügen</a:t>
            </a:r>
            <a:endParaRPr lang="de-DE" dirty="0"/>
          </a:p>
        </p:txBody>
      </p:sp>
      <p:sp>
        <p:nvSpPr>
          <p:cNvPr id="10" name="Bildplatzhalter 7"/>
          <p:cNvSpPr>
            <a:spLocks noGrp="1"/>
          </p:cNvSpPr>
          <p:nvPr>
            <p:ph type="pic" sz="quarter" idx="14"/>
          </p:nvPr>
        </p:nvSpPr>
        <p:spPr>
          <a:xfrm>
            <a:off x="656034" y="2207386"/>
            <a:ext cx="3225403" cy="999000"/>
          </a:xfrm>
        </p:spPr>
        <p:txBody>
          <a:bodyPr/>
          <a:lstStyle/>
          <a:p>
            <a:r>
              <a:rPr lang="de-DE"/>
              <a:t>Bild durch Klicken auf Symbol hinzufügen</a:t>
            </a:r>
            <a:endParaRPr lang="de-DE" dirty="0"/>
          </a:p>
        </p:txBody>
      </p:sp>
      <p:sp>
        <p:nvSpPr>
          <p:cNvPr id="11" name="Bildplatzhalter 7"/>
          <p:cNvSpPr>
            <a:spLocks noGrp="1"/>
          </p:cNvSpPr>
          <p:nvPr>
            <p:ph type="pic" sz="quarter" idx="15"/>
          </p:nvPr>
        </p:nvSpPr>
        <p:spPr>
          <a:xfrm>
            <a:off x="656033" y="3301538"/>
            <a:ext cx="3225403" cy="1070437"/>
          </a:xfrm>
        </p:spPr>
        <p:txBody>
          <a:bodyPr/>
          <a:lstStyle/>
          <a:p>
            <a:r>
              <a:rPr lang="de-DE"/>
              <a:t>Bild durch Klicken auf Symbol hinzufügen</a:t>
            </a:r>
            <a:endParaRPr lang="de-DE" dirty="0"/>
          </a:p>
        </p:txBody>
      </p:sp>
      <p:sp>
        <p:nvSpPr>
          <p:cNvPr id="4" name="Titel 3"/>
          <p:cNvSpPr>
            <a:spLocks noGrp="1"/>
          </p:cNvSpPr>
          <p:nvPr>
            <p:ph type="title"/>
          </p:nvPr>
        </p:nvSpPr>
        <p:spPr/>
        <p:txBody>
          <a:bodyPr/>
          <a:lstStyle/>
          <a:p>
            <a:r>
              <a:rPr lang="de-DE"/>
              <a:t>Titelmasterformat durch Klicken bearbeiten</a:t>
            </a:r>
          </a:p>
        </p:txBody>
      </p:sp>
      <p:sp>
        <p:nvSpPr>
          <p:cNvPr id="5" name="Inhaltsplatzhalter 4"/>
          <p:cNvSpPr>
            <a:spLocks noGrp="1"/>
          </p:cNvSpPr>
          <p:nvPr>
            <p:ph sz="quarter" idx="16"/>
          </p:nvPr>
        </p:nvSpPr>
        <p:spPr>
          <a:xfrm>
            <a:off x="4024312" y="1113235"/>
            <a:ext cx="4567238" cy="326826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760672056"/>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2 Titel und 2 Inhalte">
    <p:spTree>
      <p:nvGrpSpPr>
        <p:cNvPr id="1" name=""/>
        <p:cNvGrpSpPr/>
        <p:nvPr/>
      </p:nvGrpSpPr>
      <p:grpSpPr>
        <a:xfrm>
          <a:off x="0" y="0"/>
          <a:ext cx="0" cy="0"/>
          <a:chOff x="0" y="0"/>
          <a:chExt cx="0" cy="0"/>
        </a:xfrm>
      </p:grpSpPr>
      <p:sp>
        <p:nvSpPr>
          <p:cNvPr id="7" name="Titel 1"/>
          <p:cNvSpPr txBox="1">
            <a:spLocks/>
          </p:cNvSpPr>
          <p:nvPr/>
        </p:nvSpPr>
        <p:spPr>
          <a:xfrm>
            <a:off x="4700588" y="276229"/>
            <a:ext cx="3784601" cy="496610"/>
          </a:xfrm>
          <a:prstGeom prst="rect">
            <a:avLst/>
          </a:prstGeom>
          <a:ln>
            <a:noFill/>
          </a:ln>
        </p:spPr>
        <p:txBody>
          <a:bodyPr vert="horz" lIns="0" tIns="0" rIns="0" bIns="0" rtlCol="0" anchor="t" anchorCtr="0">
            <a:noAutofit/>
          </a:bodyPr>
          <a:lstStyle>
            <a:lvl1pPr algn="l" defTabSz="914400"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a:lstStyle>
          <a:p>
            <a:r>
              <a:rPr lang="de-DE" sz="1800" dirty="0">
                <a:solidFill>
                  <a:schemeClr val="accent1"/>
                </a:solidFill>
              </a:rPr>
              <a:t>Titelmasterformat durch Klicken bearbeiten</a:t>
            </a:r>
          </a:p>
        </p:txBody>
      </p:sp>
      <p:sp>
        <p:nvSpPr>
          <p:cNvPr id="3" name="Titel 2"/>
          <p:cNvSpPr>
            <a:spLocks noGrp="1"/>
          </p:cNvSpPr>
          <p:nvPr>
            <p:ph type="title"/>
          </p:nvPr>
        </p:nvSpPr>
        <p:spPr>
          <a:xfrm>
            <a:off x="656035" y="275631"/>
            <a:ext cx="3896915" cy="497086"/>
          </a:xfrm>
        </p:spPr>
        <p:txBody>
          <a:bodyPr/>
          <a:lstStyle/>
          <a:p>
            <a:r>
              <a:rPr lang="de-DE"/>
              <a:t>Titelmasterformat durch Klicken bearbeiten</a:t>
            </a:r>
            <a:endParaRPr lang="de-DE" dirty="0"/>
          </a:p>
        </p:txBody>
      </p:sp>
      <p:sp>
        <p:nvSpPr>
          <p:cNvPr id="4" name="Inhaltsplatzhalter 3"/>
          <p:cNvSpPr>
            <a:spLocks noGrp="1"/>
          </p:cNvSpPr>
          <p:nvPr>
            <p:ph sz="quarter" idx="12"/>
          </p:nvPr>
        </p:nvSpPr>
        <p:spPr>
          <a:xfrm>
            <a:off x="656035" y="1113235"/>
            <a:ext cx="3896915" cy="326826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10" name="Inhaltsplatzhalter 3"/>
          <p:cNvSpPr>
            <a:spLocks noGrp="1"/>
          </p:cNvSpPr>
          <p:nvPr>
            <p:ph sz="quarter" idx="13"/>
          </p:nvPr>
        </p:nvSpPr>
        <p:spPr>
          <a:xfrm>
            <a:off x="4705422" y="1114940"/>
            <a:ext cx="3896915" cy="326826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746443790"/>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el und 18 Bilder">
    <p:spTree>
      <p:nvGrpSpPr>
        <p:cNvPr id="1" name=""/>
        <p:cNvGrpSpPr/>
        <p:nvPr/>
      </p:nvGrpSpPr>
      <p:grpSpPr>
        <a:xfrm>
          <a:off x="0" y="0"/>
          <a:ext cx="0" cy="0"/>
          <a:chOff x="0" y="0"/>
          <a:chExt cx="0" cy="0"/>
        </a:xfrm>
      </p:grpSpPr>
      <p:sp>
        <p:nvSpPr>
          <p:cNvPr id="2" name="Titel 1"/>
          <p:cNvSpPr>
            <a:spLocks noGrp="1"/>
          </p:cNvSpPr>
          <p:nvPr>
            <p:ph type="title"/>
          </p:nvPr>
        </p:nvSpPr>
        <p:spPr>
          <a:xfrm>
            <a:off x="656035" y="259557"/>
            <a:ext cx="7935515" cy="382191"/>
          </a:xfrm>
        </p:spPr>
        <p:txBody>
          <a:bodyPr/>
          <a:lstStyle/>
          <a:p>
            <a:r>
              <a:rPr lang="de-DE"/>
              <a:t>Titelmasterformat durch Klicken bearbeiten</a:t>
            </a:r>
            <a:endParaRPr lang="de-DE" dirty="0"/>
          </a:p>
        </p:txBody>
      </p:sp>
      <p:sp>
        <p:nvSpPr>
          <p:cNvPr id="19" name="Bildplatzhalter 2"/>
          <p:cNvSpPr>
            <a:spLocks noGrp="1"/>
          </p:cNvSpPr>
          <p:nvPr>
            <p:ph type="pic" sz="quarter" idx="10"/>
          </p:nvPr>
        </p:nvSpPr>
        <p:spPr>
          <a:xfrm>
            <a:off x="659839" y="779613"/>
            <a:ext cx="1174500" cy="1174500"/>
          </a:xfrm>
          <a:prstGeom prst="rect">
            <a:avLst/>
          </a:prstGeom>
          <a:solidFill>
            <a:schemeClr val="bg1">
              <a:lumMod val="95000"/>
            </a:schemeClr>
          </a:solidFill>
        </p:spPr>
        <p:txBody>
          <a:bodyPr/>
          <a:lstStyle/>
          <a:p>
            <a:r>
              <a:rPr lang="de-DE"/>
              <a:t>Bild durch Klicken auf Symbol hinzufügen</a:t>
            </a:r>
          </a:p>
        </p:txBody>
      </p:sp>
      <p:sp>
        <p:nvSpPr>
          <p:cNvPr id="20" name="Bildplatzhalter 2"/>
          <p:cNvSpPr>
            <a:spLocks noGrp="1"/>
          </p:cNvSpPr>
          <p:nvPr>
            <p:ph type="pic" sz="quarter" idx="11"/>
          </p:nvPr>
        </p:nvSpPr>
        <p:spPr>
          <a:xfrm>
            <a:off x="1934267" y="779613"/>
            <a:ext cx="1174500" cy="1174500"/>
          </a:xfrm>
          <a:prstGeom prst="rect">
            <a:avLst/>
          </a:prstGeom>
          <a:solidFill>
            <a:schemeClr val="bg1">
              <a:lumMod val="95000"/>
            </a:schemeClr>
          </a:solidFill>
        </p:spPr>
        <p:txBody>
          <a:bodyPr/>
          <a:lstStyle/>
          <a:p>
            <a:r>
              <a:rPr lang="de-DE"/>
              <a:t>Bild durch Klicken auf Symbol hinzufügen</a:t>
            </a:r>
          </a:p>
        </p:txBody>
      </p:sp>
      <p:sp>
        <p:nvSpPr>
          <p:cNvPr id="21" name="Bildplatzhalter 2"/>
          <p:cNvSpPr>
            <a:spLocks noGrp="1"/>
          </p:cNvSpPr>
          <p:nvPr>
            <p:ph type="pic" sz="quarter" idx="12"/>
          </p:nvPr>
        </p:nvSpPr>
        <p:spPr>
          <a:xfrm>
            <a:off x="3208696" y="779613"/>
            <a:ext cx="1174500" cy="1174500"/>
          </a:xfrm>
          <a:prstGeom prst="rect">
            <a:avLst/>
          </a:prstGeom>
          <a:solidFill>
            <a:schemeClr val="bg1">
              <a:lumMod val="95000"/>
            </a:schemeClr>
          </a:solidFill>
        </p:spPr>
        <p:txBody>
          <a:bodyPr/>
          <a:lstStyle/>
          <a:p>
            <a:r>
              <a:rPr lang="de-DE"/>
              <a:t>Bild durch Klicken auf Symbol hinzufügen</a:t>
            </a:r>
          </a:p>
        </p:txBody>
      </p:sp>
      <p:sp>
        <p:nvSpPr>
          <p:cNvPr id="22" name="Bildplatzhalter 2"/>
          <p:cNvSpPr>
            <a:spLocks noGrp="1"/>
          </p:cNvSpPr>
          <p:nvPr>
            <p:ph type="pic" sz="quarter" idx="13"/>
          </p:nvPr>
        </p:nvSpPr>
        <p:spPr>
          <a:xfrm>
            <a:off x="4483124" y="779613"/>
            <a:ext cx="1174500" cy="1174500"/>
          </a:xfrm>
          <a:prstGeom prst="rect">
            <a:avLst/>
          </a:prstGeom>
          <a:solidFill>
            <a:schemeClr val="bg1">
              <a:lumMod val="95000"/>
            </a:schemeClr>
          </a:solidFill>
        </p:spPr>
        <p:txBody>
          <a:bodyPr/>
          <a:lstStyle/>
          <a:p>
            <a:r>
              <a:rPr lang="de-DE"/>
              <a:t>Bild durch Klicken auf Symbol hinzufügen</a:t>
            </a:r>
          </a:p>
        </p:txBody>
      </p:sp>
      <p:sp>
        <p:nvSpPr>
          <p:cNvPr id="23" name="Bildplatzhalter 2"/>
          <p:cNvSpPr>
            <a:spLocks noGrp="1"/>
          </p:cNvSpPr>
          <p:nvPr>
            <p:ph type="pic" sz="quarter" idx="14"/>
          </p:nvPr>
        </p:nvSpPr>
        <p:spPr>
          <a:xfrm>
            <a:off x="5757551" y="778101"/>
            <a:ext cx="1174500" cy="1174500"/>
          </a:xfrm>
          <a:prstGeom prst="rect">
            <a:avLst/>
          </a:prstGeom>
          <a:solidFill>
            <a:schemeClr val="bg1">
              <a:lumMod val="95000"/>
            </a:schemeClr>
          </a:solidFill>
        </p:spPr>
        <p:txBody>
          <a:bodyPr/>
          <a:lstStyle/>
          <a:p>
            <a:r>
              <a:rPr lang="de-DE"/>
              <a:t>Bild durch Klicken auf Symbol hinzufügen</a:t>
            </a:r>
            <a:endParaRPr lang="de-DE" dirty="0"/>
          </a:p>
        </p:txBody>
      </p:sp>
      <p:sp>
        <p:nvSpPr>
          <p:cNvPr id="24" name="Bildplatzhalter 2"/>
          <p:cNvSpPr>
            <a:spLocks noGrp="1"/>
          </p:cNvSpPr>
          <p:nvPr>
            <p:ph type="pic" sz="quarter" idx="15"/>
          </p:nvPr>
        </p:nvSpPr>
        <p:spPr>
          <a:xfrm>
            <a:off x="665500" y="2061806"/>
            <a:ext cx="1174500" cy="1174500"/>
          </a:xfrm>
          <a:prstGeom prst="rect">
            <a:avLst/>
          </a:prstGeom>
          <a:solidFill>
            <a:schemeClr val="bg1">
              <a:lumMod val="95000"/>
            </a:schemeClr>
          </a:solidFill>
        </p:spPr>
        <p:txBody>
          <a:bodyPr/>
          <a:lstStyle/>
          <a:p>
            <a:r>
              <a:rPr lang="de-DE"/>
              <a:t>Bild durch Klicken auf Symbol hinzufügen</a:t>
            </a:r>
          </a:p>
        </p:txBody>
      </p:sp>
      <p:sp>
        <p:nvSpPr>
          <p:cNvPr id="25" name="Bildplatzhalter 2"/>
          <p:cNvSpPr>
            <a:spLocks noGrp="1"/>
          </p:cNvSpPr>
          <p:nvPr>
            <p:ph type="pic" sz="quarter" idx="16"/>
          </p:nvPr>
        </p:nvSpPr>
        <p:spPr>
          <a:xfrm>
            <a:off x="1939928" y="2061806"/>
            <a:ext cx="1174500" cy="1174500"/>
          </a:xfrm>
          <a:prstGeom prst="rect">
            <a:avLst/>
          </a:prstGeom>
          <a:solidFill>
            <a:schemeClr val="bg1">
              <a:lumMod val="95000"/>
            </a:schemeClr>
          </a:solidFill>
        </p:spPr>
        <p:txBody>
          <a:bodyPr/>
          <a:lstStyle/>
          <a:p>
            <a:r>
              <a:rPr lang="de-DE"/>
              <a:t>Bild durch Klicken auf Symbol hinzufügen</a:t>
            </a:r>
          </a:p>
        </p:txBody>
      </p:sp>
      <p:sp>
        <p:nvSpPr>
          <p:cNvPr id="26" name="Bildplatzhalter 2"/>
          <p:cNvSpPr>
            <a:spLocks noGrp="1"/>
          </p:cNvSpPr>
          <p:nvPr>
            <p:ph type="pic" sz="quarter" idx="17"/>
          </p:nvPr>
        </p:nvSpPr>
        <p:spPr>
          <a:xfrm>
            <a:off x="3214357" y="2061806"/>
            <a:ext cx="1174500" cy="1174500"/>
          </a:xfrm>
          <a:prstGeom prst="rect">
            <a:avLst/>
          </a:prstGeom>
          <a:solidFill>
            <a:schemeClr val="bg1">
              <a:lumMod val="95000"/>
            </a:schemeClr>
          </a:solidFill>
        </p:spPr>
        <p:txBody>
          <a:bodyPr/>
          <a:lstStyle/>
          <a:p>
            <a:r>
              <a:rPr lang="de-DE"/>
              <a:t>Bild durch Klicken auf Symbol hinzufügen</a:t>
            </a:r>
          </a:p>
        </p:txBody>
      </p:sp>
      <p:sp>
        <p:nvSpPr>
          <p:cNvPr id="27" name="Bildplatzhalter 2"/>
          <p:cNvSpPr>
            <a:spLocks noGrp="1"/>
          </p:cNvSpPr>
          <p:nvPr>
            <p:ph type="pic" sz="quarter" idx="18"/>
          </p:nvPr>
        </p:nvSpPr>
        <p:spPr>
          <a:xfrm>
            <a:off x="4488785" y="2061806"/>
            <a:ext cx="1174500" cy="1174500"/>
          </a:xfrm>
          <a:prstGeom prst="rect">
            <a:avLst/>
          </a:prstGeom>
          <a:solidFill>
            <a:schemeClr val="bg1">
              <a:lumMod val="95000"/>
            </a:schemeClr>
          </a:solidFill>
        </p:spPr>
        <p:txBody>
          <a:bodyPr/>
          <a:lstStyle/>
          <a:p>
            <a:r>
              <a:rPr lang="de-DE"/>
              <a:t>Bild durch Klicken auf Symbol hinzufügen</a:t>
            </a:r>
          </a:p>
        </p:txBody>
      </p:sp>
      <p:sp>
        <p:nvSpPr>
          <p:cNvPr id="28" name="Bildplatzhalter 2"/>
          <p:cNvSpPr>
            <a:spLocks noGrp="1"/>
          </p:cNvSpPr>
          <p:nvPr>
            <p:ph type="pic" sz="quarter" idx="19"/>
          </p:nvPr>
        </p:nvSpPr>
        <p:spPr>
          <a:xfrm>
            <a:off x="5763212" y="2060294"/>
            <a:ext cx="1174500" cy="1174500"/>
          </a:xfrm>
          <a:prstGeom prst="rect">
            <a:avLst/>
          </a:prstGeom>
          <a:solidFill>
            <a:schemeClr val="bg1">
              <a:lumMod val="95000"/>
            </a:schemeClr>
          </a:solidFill>
        </p:spPr>
        <p:txBody>
          <a:bodyPr/>
          <a:lstStyle/>
          <a:p>
            <a:r>
              <a:rPr lang="de-DE"/>
              <a:t>Bild durch Klicken auf Symbol hinzufügen</a:t>
            </a:r>
          </a:p>
        </p:txBody>
      </p:sp>
      <p:sp>
        <p:nvSpPr>
          <p:cNvPr id="29" name="Bildplatzhalter 2"/>
          <p:cNvSpPr>
            <a:spLocks noGrp="1"/>
          </p:cNvSpPr>
          <p:nvPr>
            <p:ph type="pic" sz="quarter" idx="20"/>
          </p:nvPr>
        </p:nvSpPr>
        <p:spPr>
          <a:xfrm>
            <a:off x="664372" y="3337211"/>
            <a:ext cx="1174500" cy="1174500"/>
          </a:xfrm>
          <a:prstGeom prst="rect">
            <a:avLst/>
          </a:prstGeom>
          <a:solidFill>
            <a:schemeClr val="bg1">
              <a:lumMod val="95000"/>
            </a:schemeClr>
          </a:solidFill>
        </p:spPr>
        <p:txBody>
          <a:bodyPr/>
          <a:lstStyle/>
          <a:p>
            <a:r>
              <a:rPr lang="de-DE"/>
              <a:t>Bild durch Klicken auf Symbol hinzufügen</a:t>
            </a:r>
          </a:p>
        </p:txBody>
      </p:sp>
      <p:sp>
        <p:nvSpPr>
          <p:cNvPr id="30" name="Bildplatzhalter 2"/>
          <p:cNvSpPr>
            <a:spLocks noGrp="1"/>
          </p:cNvSpPr>
          <p:nvPr>
            <p:ph type="pic" sz="quarter" idx="21"/>
          </p:nvPr>
        </p:nvSpPr>
        <p:spPr>
          <a:xfrm>
            <a:off x="1938800" y="3337211"/>
            <a:ext cx="1174500" cy="1174500"/>
          </a:xfrm>
          <a:prstGeom prst="rect">
            <a:avLst/>
          </a:prstGeom>
          <a:solidFill>
            <a:schemeClr val="bg1">
              <a:lumMod val="95000"/>
            </a:schemeClr>
          </a:solidFill>
        </p:spPr>
        <p:txBody>
          <a:bodyPr/>
          <a:lstStyle/>
          <a:p>
            <a:r>
              <a:rPr lang="de-DE"/>
              <a:t>Bild durch Klicken auf Symbol hinzufügen</a:t>
            </a:r>
          </a:p>
        </p:txBody>
      </p:sp>
      <p:sp>
        <p:nvSpPr>
          <p:cNvPr id="31" name="Bildplatzhalter 2"/>
          <p:cNvSpPr>
            <a:spLocks noGrp="1"/>
          </p:cNvSpPr>
          <p:nvPr>
            <p:ph type="pic" sz="quarter" idx="22"/>
          </p:nvPr>
        </p:nvSpPr>
        <p:spPr>
          <a:xfrm>
            <a:off x="3213229" y="3337211"/>
            <a:ext cx="1174500" cy="1174500"/>
          </a:xfrm>
          <a:prstGeom prst="rect">
            <a:avLst/>
          </a:prstGeom>
          <a:solidFill>
            <a:schemeClr val="bg1">
              <a:lumMod val="95000"/>
            </a:schemeClr>
          </a:solidFill>
        </p:spPr>
        <p:txBody>
          <a:bodyPr/>
          <a:lstStyle/>
          <a:p>
            <a:r>
              <a:rPr lang="de-DE"/>
              <a:t>Bild durch Klicken auf Symbol hinzufügen</a:t>
            </a:r>
          </a:p>
        </p:txBody>
      </p:sp>
      <p:sp>
        <p:nvSpPr>
          <p:cNvPr id="32" name="Bildplatzhalter 2"/>
          <p:cNvSpPr>
            <a:spLocks noGrp="1"/>
          </p:cNvSpPr>
          <p:nvPr>
            <p:ph type="pic" sz="quarter" idx="23"/>
          </p:nvPr>
        </p:nvSpPr>
        <p:spPr>
          <a:xfrm>
            <a:off x="4487657" y="3337211"/>
            <a:ext cx="1174500" cy="1174500"/>
          </a:xfrm>
          <a:prstGeom prst="rect">
            <a:avLst/>
          </a:prstGeom>
          <a:solidFill>
            <a:schemeClr val="bg1">
              <a:lumMod val="95000"/>
            </a:schemeClr>
          </a:solidFill>
        </p:spPr>
        <p:txBody>
          <a:bodyPr/>
          <a:lstStyle/>
          <a:p>
            <a:r>
              <a:rPr lang="de-DE"/>
              <a:t>Bild durch Klicken auf Symbol hinzufügen</a:t>
            </a:r>
          </a:p>
        </p:txBody>
      </p:sp>
      <p:sp>
        <p:nvSpPr>
          <p:cNvPr id="33" name="Bildplatzhalter 2"/>
          <p:cNvSpPr>
            <a:spLocks noGrp="1"/>
          </p:cNvSpPr>
          <p:nvPr>
            <p:ph type="pic" sz="quarter" idx="24"/>
          </p:nvPr>
        </p:nvSpPr>
        <p:spPr>
          <a:xfrm>
            <a:off x="5762084" y="3335699"/>
            <a:ext cx="1174500" cy="1174500"/>
          </a:xfrm>
          <a:prstGeom prst="rect">
            <a:avLst/>
          </a:prstGeom>
          <a:solidFill>
            <a:schemeClr val="bg1">
              <a:lumMod val="95000"/>
            </a:schemeClr>
          </a:solidFill>
        </p:spPr>
        <p:txBody>
          <a:bodyPr/>
          <a:lstStyle/>
          <a:p>
            <a:r>
              <a:rPr lang="de-DE"/>
              <a:t>Bild durch Klicken auf Symbol hinzufügen</a:t>
            </a:r>
          </a:p>
        </p:txBody>
      </p:sp>
      <p:sp>
        <p:nvSpPr>
          <p:cNvPr id="34" name="Bildplatzhalter 2"/>
          <p:cNvSpPr>
            <a:spLocks noGrp="1"/>
          </p:cNvSpPr>
          <p:nvPr>
            <p:ph type="pic" sz="quarter" idx="25"/>
          </p:nvPr>
        </p:nvSpPr>
        <p:spPr>
          <a:xfrm>
            <a:off x="7038809" y="778101"/>
            <a:ext cx="1174500" cy="1174500"/>
          </a:xfrm>
          <a:prstGeom prst="rect">
            <a:avLst/>
          </a:prstGeom>
          <a:solidFill>
            <a:schemeClr val="bg1">
              <a:lumMod val="95000"/>
            </a:schemeClr>
          </a:solidFill>
        </p:spPr>
        <p:txBody>
          <a:bodyPr/>
          <a:lstStyle/>
          <a:p>
            <a:r>
              <a:rPr lang="de-DE"/>
              <a:t>Bild durch Klicken auf Symbol hinzufügen</a:t>
            </a:r>
            <a:endParaRPr lang="de-DE" dirty="0"/>
          </a:p>
        </p:txBody>
      </p:sp>
      <p:sp>
        <p:nvSpPr>
          <p:cNvPr id="35" name="Bildplatzhalter 2"/>
          <p:cNvSpPr>
            <a:spLocks noGrp="1"/>
          </p:cNvSpPr>
          <p:nvPr>
            <p:ph type="pic" sz="quarter" idx="26"/>
          </p:nvPr>
        </p:nvSpPr>
        <p:spPr>
          <a:xfrm>
            <a:off x="7038809" y="2060294"/>
            <a:ext cx="1174500" cy="1174500"/>
          </a:xfrm>
          <a:prstGeom prst="rect">
            <a:avLst/>
          </a:prstGeom>
          <a:solidFill>
            <a:schemeClr val="bg1">
              <a:lumMod val="95000"/>
            </a:schemeClr>
          </a:solidFill>
        </p:spPr>
        <p:txBody>
          <a:bodyPr/>
          <a:lstStyle/>
          <a:p>
            <a:r>
              <a:rPr lang="de-DE"/>
              <a:t>Bild durch Klicken auf Symbol hinzufügen</a:t>
            </a:r>
            <a:endParaRPr lang="de-DE" dirty="0"/>
          </a:p>
        </p:txBody>
      </p:sp>
      <p:sp>
        <p:nvSpPr>
          <p:cNvPr id="36" name="Bildplatzhalter 2"/>
          <p:cNvSpPr>
            <a:spLocks noGrp="1"/>
          </p:cNvSpPr>
          <p:nvPr>
            <p:ph type="pic" sz="quarter" idx="27"/>
          </p:nvPr>
        </p:nvSpPr>
        <p:spPr>
          <a:xfrm>
            <a:off x="7037681" y="3335699"/>
            <a:ext cx="1174500" cy="1174500"/>
          </a:xfrm>
          <a:prstGeom prst="rect">
            <a:avLst/>
          </a:prstGeom>
          <a:solidFill>
            <a:schemeClr val="bg1">
              <a:lumMod val="95000"/>
            </a:schemeClr>
          </a:solidFill>
        </p:spPr>
        <p:txBody>
          <a:bodyPr/>
          <a:lstStyle/>
          <a:p>
            <a:r>
              <a:rPr lang="de-DE"/>
              <a:t>Bild durch Klicken auf Symbol hinzufügen</a:t>
            </a:r>
            <a:endParaRPr lang="de-DE" dirty="0"/>
          </a:p>
        </p:txBody>
      </p:sp>
    </p:spTree>
    <p:extLst>
      <p:ext uri="{BB962C8B-B14F-4D97-AF65-F5344CB8AC3E}">
        <p14:creationId xmlns:p14="http://schemas.microsoft.com/office/powerpoint/2010/main" val="409419244"/>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folie_TUD_blau">
    <p:spTree>
      <p:nvGrpSpPr>
        <p:cNvPr id="1" name=""/>
        <p:cNvGrpSpPr/>
        <p:nvPr/>
      </p:nvGrpSpPr>
      <p:grpSpPr>
        <a:xfrm>
          <a:off x="0" y="0"/>
          <a:ext cx="0" cy="0"/>
          <a:chOff x="0" y="0"/>
          <a:chExt cx="0" cy="0"/>
        </a:xfrm>
      </p:grpSpPr>
      <p:sp>
        <p:nvSpPr>
          <p:cNvPr id="13" name="Rechteck 12"/>
          <p:cNvSpPr/>
          <p:nvPr/>
        </p:nvSpPr>
        <p:spPr>
          <a:xfrm>
            <a:off x="0" y="0"/>
            <a:ext cx="9144000" cy="5143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pic>
        <p:nvPicPr>
          <p:cNvPr id="4" name="Grafik 3" descr="Logo. Acht unregelmäßige Dreiecksflächen sind, im Uhrzeigersinn zu einem regelmäßig achteckigen Ring angeordnet. Links daneben zweizeilig der Schriftzug &quot;DRESDEN concept" title="Logo Dresden concep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5770" y="246992"/>
            <a:ext cx="1097930" cy="407700"/>
          </a:xfrm>
          <a:prstGeom prst="rect">
            <a:avLst/>
          </a:prstGeom>
        </p:spPr>
      </p:pic>
      <p:pic>
        <p:nvPicPr>
          <p:cNvPr id="3" name="Grafik 2" descr="Logo. Schriftzug &quot;Technische Universität Dresden&quot;. Links davon befindet sich ein Achteck, das in zwei Bereiche aufgeteilt ist, die zusammen die Buchstaben &quot;T&quot; und &quot;U&quot; ergeben." title="Logo der TU Dresden"/>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7728" y="262298"/>
            <a:ext cx="1323772" cy="386100"/>
          </a:xfrm>
          <a:prstGeom prst="rect">
            <a:avLst/>
          </a:prstGeom>
        </p:spPr>
      </p:pic>
      <p:sp>
        <p:nvSpPr>
          <p:cNvPr id="12" name="Textplatzhalter 25"/>
          <p:cNvSpPr>
            <a:spLocks noGrp="1"/>
          </p:cNvSpPr>
          <p:nvPr>
            <p:ph type="body" sz="quarter" idx="10" hasCustomPrompt="1"/>
          </p:nvPr>
        </p:nvSpPr>
        <p:spPr>
          <a:xfrm>
            <a:off x="662107" y="2139087"/>
            <a:ext cx="1269719" cy="184666"/>
          </a:xfrm>
          <a:prstGeom prst="rect">
            <a:avLst/>
          </a:prstGeom>
          <a:noFill/>
          <a:ln>
            <a:noFill/>
          </a:ln>
        </p:spPr>
        <p:txBody>
          <a:bodyPr wrap="none" lIns="0">
            <a:spAutoFit/>
          </a:bodyPr>
          <a:lstStyle>
            <a:lvl1pPr>
              <a:spcBef>
                <a:spcPts val="0"/>
              </a:spcBef>
              <a:defRPr sz="1200" b="1">
                <a:solidFill>
                  <a:schemeClr val="bg1">
                    <a:alpha val="70000"/>
                  </a:schemeClr>
                </a:solidFill>
              </a:defRPr>
            </a:lvl1pPr>
          </a:lstStyle>
          <a:p>
            <a:pPr lvl="0"/>
            <a:r>
              <a:rPr lang="de-DE" dirty="0"/>
              <a:t>Vorname, Name</a:t>
            </a:r>
          </a:p>
        </p:txBody>
      </p:sp>
      <p:sp>
        <p:nvSpPr>
          <p:cNvPr id="14" name="Titel 1"/>
          <p:cNvSpPr>
            <a:spLocks noGrp="1"/>
          </p:cNvSpPr>
          <p:nvPr>
            <p:ph type="title" hasCustomPrompt="1"/>
          </p:nvPr>
        </p:nvSpPr>
        <p:spPr>
          <a:xfrm>
            <a:off x="662079" y="2876780"/>
            <a:ext cx="2911078" cy="369332"/>
          </a:xfrm>
          <a:noFill/>
          <a:ln>
            <a:noFill/>
          </a:ln>
        </p:spPr>
        <p:txBody>
          <a:bodyPr wrap="none" lIns="0">
            <a:spAutoFit/>
          </a:bodyPr>
          <a:lstStyle>
            <a:lvl1pPr>
              <a:defRPr sz="2400" b="1">
                <a:solidFill>
                  <a:schemeClr val="bg1"/>
                </a:solidFill>
              </a:defRPr>
            </a:lvl1pPr>
          </a:lstStyle>
          <a:p>
            <a:r>
              <a:rPr lang="de-DE" dirty="0"/>
              <a:t>Titelmasterformat</a:t>
            </a:r>
          </a:p>
        </p:txBody>
      </p:sp>
      <p:sp>
        <p:nvSpPr>
          <p:cNvPr id="15" name="Untertitel 2"/>
          <p:cNvSpPr>
            <a:spLocks noGrp="1"/>
          </p:cNvSpPr>
          <p:nvPr>
            <p:ph type="subTitle" idx="1" hasCustomPrompt="1"/>
          </p:nvPr>
        </p:nvSpPr>
        <p:spPr>
          <a:xfrm>
            <a:off x="662079" y="3771177"/>
            <a:ext cx="4486273" cy="184666"/>
          </a:xfrm>
          <a:prstGeom prst="rect">
            <a:avLst/>
          </a:prstGeom>
          <a:noFill/>
        </p:spPr>
        <p:txBody>
          <a:bodyPr wrap="none" lIns="0">
            <a:spAutoFit/>
          </a:bodyPr>
          <a:lstStyle>
            <a:lvl1pPr marL="0" indent="0" algn="l">
              <a:buNone/>
              <a:defRPr b="0">
                <a:solidFill>
                  <a:schemeClr val="bg1">
                    <a:alpha val="7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dirty="0"/>
              <a:t>Formatvorlage des Untertitelmasters durch Klicken bearbeiten</a:t>
            </a:r>
          </a:p>
        </p:txBody>
      </p:sp>
      <p:sp>
        <p:nvSpPr>
          <p:cNvPr id="16" name="Textplatzhalter 25">
            <a:extLst>
              <a:ext uri="{FF2B5EF4-FFF2-40B4-BE49-F238E27FC236}">
                <a16:creationId xmlns:a16="http://schemas.microsoft.com/office/drawing/2014/main" id="{78DD96F1-BE0C-4FE4-B69F-BA85926561C9}"/>
              </a:ext>
            </a:extLst>
          </p:cNvPr>
          <p:cNvSpPr>
            <a:spLocks noGrp="1"/>
          </p:cNvSpPr>
          <p:nvPr>
            <p:ph type="body" sz="quarter" idx="11" hasCustomPrompt="1"/>
          </p:nvPr>
        </p:nvSpPr>
        <p:spPr>
          <a:xfrm>
            <a:off x="662106" y="2353534"/>
            <a:ext cx="4599144" cy="184666"/>
          </a:xfrm>
          <a:prstGeom prst="rect">
            <a:avLst/>
          </a:prstGeom>
          <a:noFill/>
          <a:ln>
            <a:noFill/>
          </a:ln>
        </p:spPr>
        <p:txBody>
          <a:bodyPr wrap="none" lIns="0">
            <a:spAutoFit/>
          </a:bodyPr>
          <a:lstStyle>
            <a:lvl1pPr>
              <a:spcBef>
                <a:spcPts val="0"/>
              </a:spcBef>
              <a:defRPr sz="1200" b="0">
                <a:solidFill>
                  <a:schemeClr val="bg1">
                    <a:alpha val="70000"/>
                  </a:schemeClr>
                </a:solidFill>
              </a:defRPr>
            </a:lvl1pPr>
          </a:lstStyle>
          <a:p>
            <a:pPr lvl="0"/>
            <a:r>
              <a:rPr lang="de-DE" dirty="0"/>
              <a:t>Zentrum für Lehrerbildung, Schul- und Berufsbildungsforschung</a:t>
            </a:r>
          </a:p>
        </p:txBody>
      </p:sp>
      <p:sp>
        <p:nvSpPr>
          <p:cNvPr id="17"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662078" y="3281707"/>
            <a:ext cx="3520720" cy="369332"/>
          </a:xfrm>
          <a:prstGeom prst="rect">
            <a:avLst/>
          </a:prstGeom>
          <a:noFill/>
        </p:spPr>
        <p:txBody>
          <a:bodyPr wrap="none" lIns="0">
            <a:spAutoFit/>
          </a:bodyPr>
          <a:lstStyle>
            <a:lvl1pPr>
              <a:defRPr sz="2400" b="0">
                <a:solidFill>
                  <a:schemeClr val="bg1"/>
                </a:solidFill>
              </a:defRPr>
            </a:lvl1pPr>
            <a:lvl3pPr marL="54000" indent="0">
              <a:buNone/>
              <a:defRPr/>
            </a:lvl3pPr>
            <a:lvl4pPr marL="135000" indent="0">
              <a:buNone/>
              <a:defRPr/>
            </a:lvl4pPr>
          </a:lstStyle>
          <a:p>
            <a:pPr lvl="0"/>
            <a:r>
              <a:rPr lang="de-DE" dirty="0"/>
              <a:t>durch Kicken bearbeiten</a:t>
            </a:r>
          </a:p>
        </p:txBody>
      </p:sp>
      <p:sp>
        <p:nvSpPr>
          <p:cNvPr id="18" name="Textplatzhalter 7">
            <a:extLst>
              <a:ext uri="{FF2B5EF4-FFF2-40B4-BE49-F238E27FC236}">
                <a16:creationId xmlns:a16="http://schemas.microsoft.com/office/drawing/2014/main" id="{F1D71DE1-F9B2-4550-A173-A1C0CE63C085}"/>
              </a:ext>
            </a:extLst>
          </p:cNvPr>
          <p:cNvSpPr>
            <a:spLocks noGrp="1"/>
          </p:cNvSpPr>
          <p:nvPr>
            <p:ph type="body" sz="quarter" idx="13" hasCustomPrompt="1"/>
          </p:nvPr>
        </p:nvSpPr>
        <p:spPr>
          <a:xfrm>
            <a:off x="662106" y="3984481"/>
            <a:ext cx="4064283" cy="184666"/>
          </a:xfrm>
          <a:prstGeom prst="rect">
            <a:avLst/>
          </a:prstGeom>
          <a:noFill/>
        </p:spPr>
        <p:txBody>
          <a:bodyPr wrap="none" lIns="0">
            <a:spAutoFit/>
          </a:bodyPr>
          <a:lstStyle>
            <a:lvl1pPr>
              <a:defRPr b="0">
                <a:solidFill>
                  <a:schemeClr val="bg1">
                    <a:alpha val="70000"/>
                  </a:schemeClr>
                </a:solidFill>
              </a:defRPr>
            </a:lvl1pPr>
          </a:lstStyle>
          <a:p>
            <a:pPr lvl="0"/>
            <a:r>
              <a:rPr lang="de-DE" dirty="0"/>
              <a:t>Ort oder Anlass des Vortrags // Samstag, 13. Januar 2021</a:t>
            </a:r>
          </a:p>
        </p:txBody>
      </p:sp>
      <p:pic>
        <p:nvPicPr>
          <p:cNvPr id="20" name="Grafik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40349" y="4199991"/>
            <a:ext cx="1073556" cy="427072"/>
          </a:xfrm>
          <a:prstGeom prst="rect">
            <a:avLst/>
          </a:prstGeom>
        </p:spPr>
      </p:pic>
    </p:spTree>
    <p:extLst>
      <p:ext uri="{BB962C8B-B14F-4D97-AF65-F5344CB8AC3E}">
        <p14:creationId xmlns:p14="http://schemas.microsoft.com/office/powerpoint/2010/main" val="4224538770"/>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el und 8 Bilder">
    <p:spTree>
      <p:nvGrpSpPr>
        <p:cNvPr id="1" name=""/>
        <p:cNvGrpSpPr/>
        <p:nvPr/>
      </p:nvGrpSpPr>
      <p:grpSpPr>
        <a:xfrm>
          <a:off x="0" y="0"/>
          <a:ext cx="0" cy="0"/>
          <a:chOff x="0" y="0"/>
          <a:chExt cx="0" cy="0"/>
        </a:xfrm>
      </p:grpSpPr>
      <p:sp>
        <p:nvSpPr>
          <p:cNvPr id="2" name="Titel 1"/>
          <p:cNvSpPr>
            <a:spLocks noGrp="1"/>
          </p:cNvSpPr>
          <p:nvPr>
            <p:ph type="title"/>
          </p:nvPr>
        </p:nvSpPr>
        <p:spPr>
          <a:xfrm>
            <a:off x="656035" y="259557"/>
            <a:ext cx="7935515" cy="382191"/>
          </a:xfrm>
        </p:spPr>
        <p:txBody>
          <a:bodyPr/>
          <a:lstStyle/>
          <a:p>
            <a:r>
              <a:rPr lang="de-DE"/>
              <a:t>Titelmasterformat durch Klicken bearbeiten</a:t>
            </a:r>
            <a:endParaRPr lang="de-DE" dirty="0"/>
          </a:p>
        </p:txBody>
      </p:sp>
      <p:sp>
        <p:nvSpPr>
          <p:cNvPr id="3" name="Bildplatzhalter 2"/>
          <p:cNvSpPr>
            <a:spLocks noGrp="1"/>
          </p:cNvSpPr>
          <p:nvPr>
            <p:ph type="pic" sz="quarter" idx="10"/>
          </p:nvPr>
        </p:nvSpPr>
        <p:spPr>
          <a:xfrm>
            <a:off x="659839" y="772716"/>
            <a:ext cx="1873811" cy="1756418"/>
          </a:xfrm>
          <a:prstGeom prst="rect">
            <a:avLst/>
          </a:prstGeom>
          <a:solidFill>
            <a:schemeClr val="bg1">
              <a:lumMod val="95000"/>
            </a:schemeClr>
          </a:solidFill>
        </p:spPr>
        <p:txBody>
          <a:bodyPr/>
          <a:lstStyle/>
          <a:p>
            <a:r>
              <a:rPr lang="de-DE"/>
              <a:t>Bild durch Klicken auf Symbol hinzufügen</a:t>
            </a:r>
          </a:p>
        </p:txBody>
      </p:sp>
      <p:sp>
        <p:nvSpPr>
          <p:cNvPr id="9" name="Bildplatzhalter 2"/>
          <p:cNvSpPr>
            <a:spLocks noGrp="1"/>
          </p:cNvSpPr>
          <p:nvPr>
            <p:ph type="pic" sz="quarter" idx="11"/>
          </p:nvPr>
        </p:nvSpPr>
        <p:spPr>
          <a:xfrm>
            <a:off x="2681443" y="772716"/>
            <a:ext cx="1873811" cy="1756418"/>
          </a:xfrm>
          <a:prstGeom prst="rect">
            <a:avLst/>
          </a:prstGeom>
          <a:solidFill>
            <a:schemeClr val="bg1">
              <a:lumMod val="95000"/>
            </a:schemeClr>
          </a:solidFill>
        </p:spPr>
        <p:txBody>
          <a:bodyPr/>
          <a:lstStyle/>
          <a:p>
            <a:r>
              <a:rPr lang="de-DE"/>
              <a:t>Bild durch Klicken auf Symbol hinzufügen</a:t>
            </a:r>
          </a:p>
        </p:txBody>
      </p:sp>
      <p:sp>
        <p:nvSpPr>
          <p:cNvPr id="10" name="Bildplatzhalter 2"/>
          <p:cNvSpPr>
            <a:spLocks noGrp="1"/>
          </p:cNvSpPr>
          <p:nvPr>
            <p:ph type="pic" sz="quarter" idx="12"/>
          </p:nvPr>
        </p:nvSpPr>
        <p:spPr>
          <a:xfrm>
            <a:off x="4703047" y="772716"/>
            <a:ext cx="1873811" cy="1756418"/>
          </a:xfrm>
          <a:prstGeom prst="rect">
            <a:avLst/>
          </a:prstGeom>
          <a:solidFill>
            <a:schemeClr val="bg1">
              <a:lumMod val="95000"/>
            </a:schemeClr>
          </a:solidFill>
        </p:spPr>
        <p:txBody>
          <a:bodyPr/>
          <a:lstStyle/>
          <a:p>
            <a:r>
              <a:rPr lang="de-DE"/>
              <a:t>Bild durch Klicken auf Symbol hinzufügen</a:t>
            </a:r>
          </a:p>
        </p:txBody>
      </p:sp>
      <p:sp>
        <p:nvSpPr>
          <p:cNvPr id="11" name="Bildplatzhalter 2"/>
          <p:cNvSpPr>
            <a:spLocks noGrp="1"/>
          </p:cNvSpPr>
          <p:nvPr>
            <p:ph type="pic" sz="quarter" idx="13"/>
          </p:nvPr>
        </p:nvSpPr>
        <p:spPr>
          <a:xfrm>
            <a:off x="6724651" y="772716"/>
            <a:ext cx="1873811" cy="1756418"/>
          </a:xfrm>
          <a:prstGeom prst="rect">
            <a:avLst/>
          </a:prstGeom>
          <a:solidFill>
            <a:schemeClr val="bg1">
              <a:lumMod val="95000"/>
            </a:schemeClr>
          </a:solidFill>
        </p:spPr>
        <p:txBody>
          <a:bodyPr/>
          <a:lstStyle/>
          <a:p>
            <a:r>
              <a:rPr lang="de-DE"/>
              <a:t>Bild durch Klicken auf Symbol hinzufügen</a:t>
            </a:r>
          </a:p>
        </p:txBody>
      </p:sp>
      <p:sp>
        <p:nvSpPr>
          <p:cNvPr id="12" name="Bildplatzhalter 2"/>
          <p:cNvSpPr>
            <a:spLocks noGrp="1"/>
          </p:cNvSpPr>
          <p:nvPr>
            <p:ph type="pic" sz="quarter" idx="14"/>
          </p:nvPr>
        </p:nvSpPr>
        <p:spPr>
          <a:xfrm>
            <a:off x="660107" y="2679261"/>
            <a:ext cx="1873811" cy="1756418"/>
          </a:xfrm>
          <a:prstGeom prst="rect">
            <a:avLst/>
          </a:prstGeom>
          <a:solidFill>
            <a:schemeClr val="bg1">
              <a:lumMod val="95000"/>
            </a:schemeClr>
          </a:solidFill>
        </p:spPr>
        <p:txBody>
          <a:bodyPr/>
          <a:lstStyle/>
          <a:p>
            <a:r>
              <a:rPr lang="de-DE"/>
              <a:t>Bild durch Klicken auf Symbol hinzufügen</a:t>
            </a:r>
          </a:p>
        </p:txBody>
      </p:sp>
      <p:sp>
        <p:nvSpPr>
          <p:cNvPr id="13" name="Bildplatzhalter 2"/>
          <p:cNvSpPr>
            <a:spLocks noGrp="1"/>
          </p:cNvSpPr>
          <p:nvPr>
            <p:ph type="pic" sz="quarter" idx="15"/>
          </p:nvPr>
        </p:nvSpPr>
        <p:spPr>
          <a:xfrm>
            <a:off x="2681711" y="2679261"/>
            <a:ext cx="1873811" cy="1756418"/>
          </a:xfrm>
          <a:prstGeom prst="rect">
            <a:avLst/>
          </a:prstGeom>
          <a:solidFill>
            <a:schemeClr val="bg1">
              <a:lumMod val="95000"/>
            </a:schemeClr>
          </a:solidFill>
        </p:spPr>
        <p:txBody>
          <a:bodyPr/>
          <a:lstStyle/>
          <a:p>
            <a:r>
              <a:rPr lang="de-DE"/>
              <a:t>Bild durch Klicken auf Symbol hinzufügen</a:t>
            </a:r>
          </a:p>
        </p:txBody>
      </p:sp>
      <p:sp>
        <p:nvSpPr>
          <p:cNvPr id="14" name="Bildplatzhalter 2"/>
          <p:cNvSpPr>
            <a:spLocks noGrp="1"/>
          </p:cNvSpPr>
          <p:nvPr>
            <p:ph type="pic" sz="quarter" idx="16"/>
          </p:nvPr>
        </p:nvSpPr>
        <p:spPr>
          <a:xfrm>
            <a:off x="4703315" y="2679261"/>
            <a:ext cx="1873811" cy="1756418"/>
          </a:xfrm>
          <a:prstGeom prst="rect">
            <a:avLst/>
          </a:prstGeom>
          <a:solidFill>
            <a:schemeClr val="bg1">
              <a:lumMod val="95000"/>
            </a:schemeClr>
          </a:solidFill>
        </p:spPr>
        <p:txBody>
          <a:bodyPr/>
          <a:lstStyle/>
          <a:p>
            <a:r>
              <a:rPr lang="de-DE"/>
              <a:t>Bild durch Klicken auf Symbol hinzufügen</a:t>
            </a:r>
          </a:p>
        </p:txBody>
      </p:sp>
      <p:sp>
        <p:nvSpPr>
          <p:cNvPr id="15" name="Bildplatzhalter 2"/>
          <p:cNvSpPr>
            <a:spLocks noGrp="1"/>
          </p:cNvSpPr>
          <p:nvPr>
            <p:ph type="pic" sz="quarter" idx="17"/>
          </p:nvPr>
        </p:nvSpPr>
        <p:spPr>
          <a:xfrm>
            <a:off x="6724918" y="2679261"/>
            <a:ext cx="1873811" cy="1756418"/>
          </a:xfrm>
          <a:prstGeom prst="rect">
            <a:avLst/>
          </a:prstGeom>
          <a:solidFill>
            <a:schemeClr val="bg1">
              <a:lumMod val="95000"/>
            </a:schemeClr>
          </a:solidFill>
        </p:spPr>
        <p:txBody>
          <a:bodyPr/>
          <a:lstStyle/>
          <a:p>
            <a:r>
              <a:rPr lang="de-DE"/>
              <a:t>Bild durch Klicken auf Symbol hinzufügen</a:t>
            </a:r>
          </a:p>
        </p:txBody>
      </p:sp>
    </p:spTree>
    <p:extLst>
      <p:ext uri="{BB962C8B-B14F-4D97-AF65-F5344CB8AC3E}">
        <p14:creationId xmlns:p14="http://schemas.microsoft.com/office/powerpoint/2010/main" val="1689271115"/>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el und 6 Bilder_">
    <p:spTree>
      <p:nvGrpSpPr>
        <p:cNvPr id="1" name=""/>
        <p:cNvGrpSpPr/>
        <p:nvPr/>
      </p:nvGrpSpPr>
      <p:grpSpPr>
        <a:xfrm>
          <a:off x="0" y="0"/>
          <a:ext cx="0" cy="0"/>
          <a:chOff x="0" y="0"/>
          <a:chExt cx="0" cy="0"/>
        </a:xfrm>
      </p:grpSpPr>
      <p:sp>
        <p:nvSpPr>
          <p:cNvPr id="2" name="Titel 1"/>
          <p:cNvSpPr>
            <a:spLocks noGrp="1"/>
          </p:cNvSpPr>
          <p:nvPr>
            <p:ph type="title"/>
          </p:nvPr>
        </p:nvSpPr>
        <p:spPr>
          <a:xfrm>
            <a:off x="656035" y="259557"/>
            <a:ext cx="7935515" cy="382191"/>
          </a:xfrm>
        </p:spPr>
        <p:txBody>
          <a:bodyPr/>
          <a:lstStyle/>
          <a:p>
            <a:r>
              <a:rPr lang="de-DE"/>
              <a:t>Titelmasterformat durch Klicken bearbeiten</a:t>
            </a:r>
            <a:endParaRPr lang="de-DE" dirty="0"/>
          </a:p>
        </p:txBody>
      </p:sp>
      <p:sp>
        <p:nvSpPr>
          <p:cNvPr id="3" name="Bildplatzhalter 2"/>
          <p:cNvSpPr>
            <a:spLocks noGrp="1"/>
          </p:cNvSpPr>
          <p:nvPr>
            <p:ph type="pic" sz="quarter" idx="12"/>
          </p:nvPr>
        </p:nvSpPr>
        <p:spPr>
          <a:xfrm>
            <a:off x="7277" y="793188"/>
            <a:ext cx="3037500" cy="1890000"/>
          </a:xfrm>
          <a:prstGeom prst="rect">
            <a:avLst/>
          </a:prstGeom>
          <a:solidFill>
            <a:schemeClr val="bg1">
              <a:lumMod val="95000"/>
            </a:schemeClr>
          </a:solidFill>
        </p:spPr>
        <p:txBody>
          <a:bodyPr/>
          <a:lstStyle/>
          <a:p>
            <a:r>
              <a:rPr lang="de-DE"/>
              <a:t>Bild durch Klicken auf Symbol hinzufügen</a:t>
            </a:r>
          </a:p>
        </p:txBody>
      </p:sp>
      <p:sp>
        <p:nvSpPr>
          <p:cNvPr id="14" name="Bildplatzhalter 2"/>
          <p:cNvSpPr>
            <a:spLocks noGrp="1"/>
          </p:cNvSpPr>
          <p:nvPr>
            <p:ph type="pic" sz="quarter" idx="13"/>
          </p:nvPr>
        </p:nvSpPr>
        <p:spPr>
          <a:xfrm>
            <a:off x="3060998" y="793188"/>
            <a:ext cx="3037500" cy="1890000"/>
          </a:xfrm>
          <a:prstGeom prst="rect">
            <a:avLst/>
          </a:prstGeom>
          <a:solidFill>
            <a:schemeClr val="bg1">
              <a:lumMod val="95000"/>
            </a:schemeClr>
          </a:solidFill>
        </p:spPr>
        <p:txBody>
          <a:bodyPr/>
          <a:lstStyle/>
          <a:p>
            <a:r>
              <a:rPr lang="de-DE"/>
              <a:t>Bild durch Klicken auf Symbol hinzufügen</a:t>
            </a:r>
            <a:endParaRPr lang="de-DE" dirty="0"/>
          </a:p>
        </p:txBody>
      </p:sp>
      <p:sp>
        <p:nvSpPr>
          <p:cNvPr id="15" name="Bildplatzhalter 2"/>
          <p:cNvSpPr>
            <a:spLocks noGrp="1"/>
          </p:cNvSpPr>
          <p:nvPr>
            <p:ph type="pic" sz="quarter" idx="14"/>
          </p:nvPr>
        </p:nvSpPr>
        <p:spPr>
          <a:xfrm>
            <a:off x="6114720" y="793188"/>
            <a:ext cx="3037500" cy="1890000"/>
          </a:xfrm>
          <a:prstGeom prst="rect">
            <a:avLst/>
          </a:prstGeom>
          <a:solidFill>
            <a:schemeClr val="bg1">
              <a:lumMod val="95000"/>
            </a:schemeClr>
          </a:solidFill>
        </p:spPr>
        <p:txBody>
          <a:bodyPr/>
          <a:lstStyle/>
          <a:p>
            <a:r>
              <a:rPr lang="de-DE"/>
              <a:t>Bild durch Klicken auf Symbol hinzufügen</a:t>
            </a:r>
            <a:endParaRPr lang="de-DE" dirty="0"/>
          </a:p>
        </p:txBody>
      </p:sp>
      <p:sp>
        <p:nvSpPr>
          <p:cNvPr id="16" name="Bildplatzhalter 2"/>
          <p:cNvSpPr>
            <a:spLocks noGrp="1"/>
          </p:cNvSpPr>
          <p:nvPr>
            <p:ph type="pic" sz="quarter" idx="15"/>
          </p:nvPr>
        </p:nvSpPr>
        <p:spPr>
          <a:xfrm>
            <a:off x="3863" y="2701886"/>
            <a:ext cx="3037500" cy="1890000"/>
          </a:xfrm>
          <a:prstGeom prst="rect">
            <a:avLst/>
          </a:prstGeom>
          <a:solidFill>
            <a:schemeClr val="bg1">
              <a:lumMod val="95000"/>
            </a:schemeClr>
          </a:solidFill>
        </p:spPr>
        <p:txBody>
          <a:bodyPr/>
          <a:lstStyle/>
          <a:p>
            <a:r>
              <a:rPr lang="de-DE"/>
              <a:t>Bild durch Klicken auf Symbol hinzufügen</a:t>
            </a:r>
          </a:p>
        </p:txBody>
      </p:sp>
      <p:sp>
        <p:nvSpPr>
          <p:cNvPr id="17" name="Bildplatzhalter 2"/>
          <p:cNvSpPr>
            <a:spLocks noGrp="1"/>
          </p:cNvSpPr>
          <p:nvPr>
            <p:ph type="pic" sz="quarter" idx="16"/>
          </p:nvPr>
        </p:nvSpPr>
        <p:spPr>
          <a:xfrm>
            <a:off x="3057584" y="2701886"/>
            <a:ext cx="3037500" cy="1890000"/>
          </a:xfrm>
          <a:prstGeom prst="rect">
            <a:avLst/>
          </a:prstGeom>
          <a:solidFill>
            <a:schemeClr val="bg1">
              <a:lumMod val="95000"/>
            </a:schemeClr>
          </a:solidFill>
        </p:spPr>
        <p:txBody>
          <a:bodyPr/>
          <a:lstStyle/>
          <a:p>
            <a:r>
              <a:rPr lang="de-DE"/>
              <a:t>Bild durch Klicken auf Symbol hinzufügen</a:t>
            </a:r>
            <a:endParaRPr lang="de-DE" dirty="0"/>
          </a:p>
        </p:txBody>
      </p:sp>
      <p:sp>
        <p:nvSpPr>
          <p:cNvPr id="18" name="Bildplatzhalter 2"/>
          <p:cNvSpPr>
            <a:spLocks noGrp="1"/>
          </p:cNvSpPr>
          <p:nvPr>
            <p:ph type="pic" sz="quarter" idx="17"/>
          </p:nvPr>
        </p:nvSpPr>
        <p:spPr>
          <a:xfrm>
            <a:off x="6111306" y="2701886"/>
            <a:ext cx="3037500" cy="1890000"/>
          </a:xfrm>
          <a:prstGeom prst="rect">
            <a:avLst/>
          </a:prstGeom>
          <a:solidFill>
            <a:schemeClr val="bg1">
              <a:lumMod val="95000"/>
            </a:schemeClr>
          </a:solidFill>
        </p:spPr>
        <p:txBody>
          <a:bodyPr/>
          <a:lstStyle/>
          <a:p>
            <a:r>
              <a:rPr lang="de-DE"/>
              <a:t>Bild durch Klicken auf Symbol hinzufügen</a:t>
            </a:r>
            <a:endParaRPr lang="de-DE" dirty="0"/>
          </a:p>
        </p:txBody>
      </p:sp>
    </p:spTree>
    <p:extLst>
      <p:ext uri="{BB962C8B-B14F-4D97-AF65-F5344CB8AC3E}">
        <p14:creationId xmlns:p14="http://schemas.microsoft.com/office/powerpoint/2010/main" val="2780392492"/>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Nur Titel">
    <p:spTree>
      <p:nvGrpSpPr>
        <p:cNvPr id="1" name=""/>
        <p:cNvGrpSpPr/>
        <p:nvPr/>
      </p:nvGrpSpPr>
      <p:grpSpPr>
        <a:xfrm>
          <a:off x="0" y="0"/>
          <a:ext cx="0" cy="0"/>
          <a:chOff x="0" y="0"/>
          <a:chExt cx="0" cy="0"/>
        </a:xfrm>
      </p:grpSpPr>
      <p:sp>
        <p:nvSpPr>
          <p:cNvPr id="2" name="Titel 1"/>
          <p:cNvSpPr>
            <a:spLocks noGrp="1"/>
          </p:cNvSpPr>
          <p:nvPr>
            <p:ph type="title"/>
          </p:nvPr>
        </p:nvSpPr>
        <p:spPr>
          <a:xfrm>
            <a:off x="656035" y="259557"/>
            <a:ext cx="7935515" cy="382191"/>
          </a:xfrm>
        </p:spPr>
        <p:txBody>
          <a:bodyPr/>
          <a:lstStyle/>
          <a:p>
            <a:r>
              <a:rPr lang="de-DE"/>
              <a:t>Titelmasterformat durch Klicken bearbeiten</a:t>
            </a:r>
            <a:endParaRPr lang="de-DE" dirty="0"/>
          </a:p>
        </p:txBody>
      </p:sp>
    </p:spTree>
    <p:extLst>
      <p:ext uri="{BB962C8B-B14F-4D97-AF65-F5344CB8AC3E}">
        <p14:creationId xmlns:p14="http://schemas.microsoft.com/office/powerpoint/2010/main" val="3472318709"/>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Nur Titel">
    <p:spTree>
      <p:nvGrpSpPr>
        <p:cNvPr id="1" name=""/>
        <p:cNvGrpSpPr/>
        <p:nvPr/>
      </p:nvGrpSpPr>
      <p:grpSpPr>
        <a:xfrm>
          <a:off x="0" y="0"/>
          <a:ext cx="0" cy="0"/>
          <a:chOff x="0" y="0"/>
          <a:chExt cx="0" cy="0"/>
        </a:xfrm>
      </p:grpSpPr>
      <p:sp>
        <p:nvSpPr>
          <p:cNvPr id="2" name="Titel 1"/>
          <p:cNvSpPr>
            <a:spLocks noGrp="1"/>
          </p:cNvSpPr>
          <p:nvPr>
            <p:ph type="title"/>
          </p:nvPr>
        </p:nvSpPr>
        <p:spPr>
          <a:xfrm>
            <a:off x="656035" y="259557"/>
            <a:ext cx="7935515" cy="382191"/>
          </a:xfrm>
        </p:spPr>
        <p:txBody>
          <a:bodyPr/>
          <a:lstStyle/>
          <a:p>
            <a:r>
              <a:rPr lang="de-DE"/>
              <a:t>Titelmasterformat durch Klicken bearbeiten</a:t>
            </a:r>
            <a:endParaRPr lang="de-DE" dirty="0"/>
          </a:p>
        </p:txBody>
      </p:sp>
      <p:sp>
        <p:nvSpPr>
          <p:cNvPr id="7" name="Bildplatzhalter 6"/>
          <p:cNvSpPr>
            <a:spLocks noGrp="1"/>
          </p:cNvSpPr>
          <p:nvPr>
            <p:ph type="pic" sz="quarter" idx="10"/>
          </p:nvPr>
        </p:nvSpPr>
        <p:spPr>
          <a:xfrm>
            <a:off x="0" y="772716"/>
            <a:ext cx="9144000" cy="3824288"/>
          </a:xfrm>
        </p:spPr>
        <p:txBody>
          <a:bodyPr/>
          <a:lstStyle/>
          <a:p>
            <a:r>
              <a:rPr lang="de-DE"/>
              <a:t>Bild durch Klicken auf Symbol hinzufügen</a:t>
            </a:r>
          </a:p>
        </p:txBody>
      </p:sp>
    </p:spTree>
    <p:extLst>
      <p:ext uri="{BB962C8B-B14F-4D97-AF65-F5344CB8AC3E}">
        <p14:creationId xmlns:p14="http://schemas.microsoft.com/office/powerpoint/2010/main" val="1572994165"/>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3" name="Bildplatzhalter 2"/>
          <p:cNvSpPr>
            <a:spLocks noGrp="1"/>
          </p:cNvSpPr>
          <p:nvPr>
            <p:ph type="pic" sz="quarter" idx="10"/>
          </p:nvPr>
        </p:nvSpPr>
        <p:spPr>
          <a:xfrm>
            <a:off x="0" y="5"/>
            <a:ext cx="9144000" cy="4596998"/>
          </a:xfrm>
        </p:spPr>
        <p:txBody>
          <a:bodyPr/>
          <a:lstStyle/>
          <a:p>
            <a:r>
              <a:rPr lang="de-DE"/>
              <a:t>Bild durch Klicken auf Symbol hinzufügen</a:t>
            </a:r>
          </a:p>
        </p:txBody>
      </p:sp>
    </p:spTree>
    <p:extLst>
      <p:ext uri="{BB962C8B-B14F-4D97-AF65-F5344CB8AC3E}">
        <p14:creationId xmlns:p14="http://schemas.microsoft.com/office/powerpoint/2010/main" val="4072636150"/>
      </p:ext>
    </p:extLst>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Rechteck 2"/>
          <p:cNvSpPr/>
          <p:nvPr/>
        </p:nvSpPr>
        <p:spPr>
          <a:xfrm>
            <a:off x="0" y="2"/>
            <a:ext cx="9144000" cy="4597002"/>
          </a:xfrm>
          <a:prstGeom prst="rect">
            <a:avLst/>
          </a:prstGeom>
          <a:gradFill>
            <a:gsLst>
              <a:gs pos="14000">
                <a:schemeClr val="accent2"/>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 name="Titel 1"/>
          <p:cNvSpPr>
            <a:spLocks noGrp="1"/>
          </p:cNvSpPr>
          <p:nvPr>
            <p:ph type="title" hasCustomPrompt="1"/>
          </p:nvPr>
        </p:nvSpPr>
        <p:spPr>
          <a:xfrm>
            <a:off x="662079" y="2876780"/>
            <a:ext cx="2911078" cy="369332"/>
          </a:xfrm>
          <a:noFill/>
          <a:ln>
            <a:noFill/>
          </a:ln>
        </p:spPr>
        <p:txBody>
          <a:bodyPr wrap="none" lIns="0">
            <a:spAutoFit/>
          </a:bodyPr>
          <a:lstStyle>
            <a:lvl1pPr>
              <a:defRPr sz="2400" b="1">
                <a:solidFill>
                  <a:schemeClr val="bg1"/>
                </a:solidFill>
              </a:defRPr>
            </a:lvl1pPr>
          </a:lstStyle>
          <a:p>
            <a:r>
              <a:rPr lang="de-DE" dirty="0"/>
              <a:t>Titelmasterformat</a:t>
            </a:r>
          </a:p>
        </p:txBody>
      </p:sp>
      <p:sp>
        <p:nvSpPr>
          <p:cNvPr id="5"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662078" y="3281707"/>
            <a:ext cx="3520720" cy="369332"/>
          </a:xfrm>
          <a:prstGeom prst="rect">
            <a:avLst/>
          </a:prstGeom>
          <a:noFill/>
        </p:spPr>
        <p:txBody>
          <a:bodyPr wrap="none" lIns="0">
            <a:spAutoFit/>
          </a:bodyPr>
          <a:lstStyle>
            <a:lvl1pPr>
              <a:defRPr sz="2400" b="0">
                <a:solidFill>
                  <a:schemeClr val="bg1"/>
                </a:solidFill>
              </a:defRPr>
            </a:lvl1pPr>
            <a:lvl3pPr marL="54000" indent="0">
              <a:buNone/>
              <a:defRPr/>
            </a:lvl3pPr>
            <a:lvl4pPr marL="135000" indent="0">
              <a:buNone/>
              <a:defRPr/>
            </a:lvl4pPr>
          </a:lstStyle>
          <a:p>
            <a:pPr lvl="0"/>
            <a:r>
              <a:rPr lang="de-DE" dirty="0"/>
              <a:t>durch Kicken bearbeiten</a:t>
            </a:r>
          </a:p>
        </p:txBody>
      </p:sp>
    </p:spTree>
    <p:extLst>
      <p:ext uri="{BB962C8B-B14F-4D97-AF65-F5344CB8AC3E}">
        <p14:creationId xmlns:p14="http://schemas.microsoft.com/office/powerpoint/2010/main" val="15710605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Rechteck 2"/>
          <p:cNvSpPr/>
          <p:nvPr/>
        </p:nvSpPr>
        <p:spPr>
          <a:xfrm>
            <a:off x="0" y="2"/>
            <a:ext cx="9144000" cy="4597002"/>
          </a:xfrm>
          <a:prstGeom prst="rect">
            <a:avLst/>
          </a:prstGeom>
          <a:gradFill>
            <a:gsLst>
              <a:gs pos="14000">
                <a:schemeClr val="accent2"/>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 name="Titel 1"/>
          <p:cNvSpPr>
            <a:spLocks noGrp="1"/>
          </p:cNvSpPr>
          <p:nvPr>
            <p:ph type="title" hasCustomPrompt="1"/>
          </p:nvPr>
        </p:nvSpPr>
        <p:spPr>
          <a:xfrm>
            <a:off x="662079" y="2876780"/>
            <a:ext cx="2955988" cy="369332"/>
          </a:xfrm>
          <a:solidFill>
            <a:schemeClr val="bg1">
              <a:alpha val="90000"/>
            </a:schemeClr>
          </a:solidFill>
          <a:ln>
            <a:noFill/>
          </a:ln>
        </p:spPr>
        <p:txBody>
          <a:bodyPr wrap="none" lIns="72000" tIns="0" rIns="36000" bIns="0">
            <a:spAutoFit/>
          </a:bodyPr>
          <a:lstStyle>
            <a:lvl1pPr>
              <a:defRPr sz="2400" b="1">
                <a:solidFill>
                  <a:schemeClr val="accent1"/>
                </a:solidFill>
              </a:defRPr>
            </a:lvl1pPr>
          </a:lstStyle>
          <a:p>
            <a:r>
              <a:rPr lang="de-DE" dirty="0"/>
              <a:t>Titelmasterformat</a:t>
            </a:r>
          </a:p>
        </p:txBody>
      </p:sp>
      <p:sp>
        <p:nvSpPr>
          <p:cNvPr id="7"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662078" y="3281707"/>
            <a:ext cx="3602511" cy="369332"/>
          </a:xfrm>
          <a:prstGeom prst="rect">
            <a:avLst/>
          </a:prstGeom>
          <a:solidFill>
            <a:schemeClr val="bg1">
              <a:alpha val="90000"/>
            </a:schemeClr>
          </a:solidFill>
        </p:spPr>
        <p:txBody>
          <a:bodyPr wrap="none" lIns="72000" tIns="0" rIns="36000" bIns="0">
            <a:spAutoFit/>
          </a:bodyPr>
          <a:lstStyle>
            <a:lvl1pPr>
              <a:defRPr sz="2400" b="0">
                <a:solidFill>
                  <a:schemeClr val="accent1"/>
                </a:solidFill>
              </a:defRPr>
            </a:lvl1pPr>
            <a:lvl3pPr marL="54000" indent="0">
              <a:buNone/>
              <a:defRPr/>
            </a:lvl3pPr>
            <a:lvl4pPr marL="135000" indent="0">
              <a:buNone/>
              <a:defRPr/>
            </a:lvl4pPr>
          </a:lstStyle>
          <a:p>
            <a:pPr lvl="0"/>
            <a:r>
              <a:rPr lang="de-DE" dirty="0"/>
              <a:t>durch Kicken bearbeiten</a:t>
            </a:r>
          </a:p>
        </p:txBody>
      </p:sp>
    </p:spTree>
    <p:extLst>
      <p:ext uri="{BB962C8B-B14F-4D97-AF65-F5344CB8AC3E}">
        <p14:creationId xmlns:p14="http://schemas.microsoft.com/office/powerpoint/2010/main" val="8039281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3" name="Rechteck 2"/>
          <p:cNvSpPr/>
          <p:nvPr/>
        </p:nvSpPr>
        <p:spPr>
          <a:xfrm>
            <a:off x="0" y="2"/>
            <a:ext cx="9144000" cy="4597002"/>
          </a:xfrm>
          <a:prstGeom prst="rect">
            <a:avLst/>
          </a:prstGeom>
          <a:gradFill>
            <a:gsLst>
              <a:gs pos="14000">
                <a:schemeClr val="accent5"/>
              </a:gs>
              <a:gs pos="100000">
                <a:schemeClr val="accent4"/>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 name="Titel 1"/>
          <p:cNvSpPr>
            <a:spLocks noGrp="1"/>
          </p:cNvSpPr>
          <p:nvPr>
            <p:ph type="title" hasCustomPrompt="1"/>
          </p:nvPr>
        </p:nvSpPr>
        <p:spPr>
          <a:xfrm>
            <a:off x="662079" y="2876780"/>
            <a:ext cx="2911078" cy="369332"/>
          </a:xfrm>
          <a:noFill/>
          <a:ln>
            <a:noFill/>
          </a:ln>
        </p:spPr>
        <p:txBody>
          <a:bodyPr wrap="none" lIns="0">
            <a:spAutoFit/>
          </a:bodyPr>
          <a:lstStyle>
            <a:lvl1pPr>
              <a:defRPr sz="2400" b="1">
                <a:solidFill>
                  <a:schemeClr val="bg1"/>
                </a:solidFill>
              </a:defRPr>
            </a:lvl1pPr>
          </a:lstStyle>
          <a:p>
            <a:r>
              <a:rPr lang="de-DE" dirty="0"/>
              <a:t>Titelmasterformat</a:t>
            </a:r>
          </a:p>
        </p:txBody>
      </p:sp>
      <p:sp>
        <p:nvSpPr>
          <p:cNvPr id="5"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662078" y="3281707"/>
            <a:ext cx="3520720" cy="369332"/>
          </a:xfrm>
          <a:prstGeom prst="rect">
            <a:avLst/>
          </a:prstGeom>
          <a:noFill/>
        </p:spPr>
        <p:txBody>
          <a:bodyPr wrap="none" lIns="0">
            <a:spAutoFit/>
          </a:bodyPr>
          <a:lstStyle>
            <a:lvl1pPr>
              <a:defRPr sz="2400" b="0">
                <a:solidFill>
                  <a:schemeClr val="bg1"/>
                </a:solidFill>
              </a:defRPr>
            </a:lvl1pPr>
            <a:lvl3pPr marL="54000" indent="0">
              <a:buNone/>
              <a:defRPr/>
            </a:lvl3pPr>
            <a:lvl4pPr marL="135000" indent="0">
              <a:buNone/>
              <a:defRPr/>
            </a:lvl4pPr>
          </a:lstStyle>
          <a:p>
            <a:pPr lvl="0"/>
            <a:r>
              <a:rPr lang="de-DE" dirty="0"/>
              <a:t>durch Kicken bearbeiten</a:t>
            </a:r>
          </a:p>
        </p:txBody>
      </p:sp>
    </p:spTree>
    <p:extLst>
      <p:ext uri="{BB962C8B-B14F-4D97-AF65-F5344CB8AC3E}">
        <p14:creationId xmlns:p14="http://schemas.microsoft.com/office/powerpoint/2010/main" val="34411380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4" name="Bildplatzhalter 3"/>
          <p:cNvSpPr>
            <a:spLocks noGrp="1"/>
          </p:cNvSpPr>
          <p:nvPr>
            <p:ph type="pic" sz="quarter" idx="13"/>
          </p:nvPr>
        </p:nvSpPr>
        <p:spPr>
          <a:xfrm>
            <a:off x="0" y="0"/>
            <a:ext cx="9144000" cy="4597004"/>
          </a:xfrm>
          <a:solidFill>
            <a:schemeClr val="bg1">
              <a:lumMod val="95000"/>
            </a:schemeClr>
          </a:solidFill>
        </p:spPr>
        <p:txBody>
          <a:bodyPr/>
          <a:lstStyle/>
          <a:p>
            <a:r>
              <a:rPr lang="de-DE"/>
              <a:t>Bild durch Klicken auf Symbol hinzufügen</a:t>
            </a:r>
          </a:p>
        </p:txBody>
      </p:sp>
      <p:sp>
        <p:nvSpPr>
          <p:cNvPr id="6" name="Titel 1"/>
          <p:cNvSpPr>
            <a:spLocks noGrp="1"/>
          </p:cNvSpPr>
          <p:nvPr>
            <p:ph type="title" hasCustomPrompt="1"/>
          </p:nvPr>
        </p:nvSpPr>
        <p:spPr>
          <a:xfrm>
            <a:off x="662079" y="2876780"/>
            <a:ext cx="2955988" cy="369332"/>
          </a:xfrm>
          <a:solidFill>
            <a:schemeClr val="bg1">
              <a:alpha val="90000"/>
            </a:schemeClr>
          </a:solidFill>
          <a:ln>
            <a:noFill/>
          </a:ln>
        </p:spPr>
        <p:txBody>
          <a:bodyPr wrap="none" lIns="72000" tIns="0" rIns="36000" bIns="0">
            <a:spAutoFit/>
          </a:bodyPr>
          <a:lstStyle>
            <a:lvl1pPr>
              <a:defRPr sz="2400" b="1">
                <a:solidFill>
                  <a:schemeClr val="accent1"/>
                </a:solidFill>
              </a:defRPr>
            </a:lvl1pPr>
          </a:lstStyle>
          <a:p>
            <a:r>
              <a:rPr lang="de-DE" dirty="0"/>
              <a:t>Titelmasterformat</a:t>
            </a:r>
          </a:p>
        </p:txBody>
      </p:sp>
      <p:sp>
        <p:nvSpPr>
          <p:cNvPr id="7"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662078" y="3281707"/>
            <a:ext cx="3602511" cy="369332"/>
          </a:xfrm>
          <a:prstGeom prst="rect">
            <a:avLst/>
          </a:prstGeom>
          <a:solidFill>
            <a:schemeClr val="bg1">
              <a:alpha val="90000"/>
            </a:schemeClr>
          </a:solidFill>
        </p:spPr>
        <p:txBody>
          <a:bodyPr wrap="none" lIns="72000" tIns="0" rIns="36000" bIns="0">
            <a:spAutoFit/>
          </a:bodyPr>
          <a:lstStyle>
            <a:lvl1pPr>
              <a:defRPr sz="2400" b="0">
                <a:solidFill>
                  <a:schemeClr val="accent1"/>
                </a:solidFill>
              </a:defRPr>
            </a:lvl1pPr>
            <a:lvl3pPr marL="54000" indent="0">
              <a:buNone/>
              <a:defRPr/>
            </a:lvl3pPr>
            <a:lvl4pPr marL="135000" indent="0">
              <a:buNone/>
              <a:defRPr/>
            </a:lvl4pPr>
          </a:lstStyle>
          <a:p>
            <a:pPr lvl="0"/>
            <a:r>
              <a:rPr lang="de-DE" dirty="0"/>
              <a:t>durch Kicken bearbeiten</a:t>
            </a:r>
          </a:p>
        </p:txBody>
      </p:sp>
    </p:spTree>
    <p:extLst>
      <p:ext uri="{BB962C8B-B14F-4D97-AF65-F5344CB8AC3E}">
        <p14:creationId xmlns:p14="http://schemas.microsoft.com/office/powerpoint/2010/main" val="40307641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_Titel und Inhalt">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lvl1pPr>
              <a:defRPr/>
            </a:lvl1pPr>
          </a:lstStyle>
          <a:p>
            <a:r>
              <a:rPr lang="de-DE"/>
              <a:t>Titelmasterformat durch Klicken bearbeiten</a:t>
            </a:r>
            <a:endParaRPr lang="de-DE" dirty="0"/>
          </a:p>
        </p:txBody>
      </p:sp>
      <p:sp>
        <p:nvSpPr>
          <p:cNvPr id="6" name="Inhaltsplatzhalter 5"/>
          <p:cNvSpPr>
            <a:spLocks noGrp="1"/>
          </p:cNvSpPr>
          <p:nvPr>
            <p:ph sz="quarter" idx="10"/>
          </p:nvPr>
        </p:nvSpPr>
        <p:spPr>
          <a:xfrm>
            <a:off x="656033" y="1113235"/>
            <a:ext cx="7935516" cy="3258740"/>
          </a:xfrm>
        </p:spPr>
        <p:txBody>
          <a:bodyPr/>
          <a:lstStyle>
            <a:lvl1pPr>
              <a:spcBef>
                <a:spcPts val="900"/>
              </a:spcBef>
              <a:defRPr/>
            </a:lvl1pPr>
            <a:lvl3pPr>
              <a:spcBef>
                <a:spcPts val="900"/>
              </a:spcBef>
              <a:defRPr/>
            </a:lvl3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413125614"/>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elfolie_TUD_blauverlauf">
    <p:spTree>
      <p:nvGrpSpPr>
        <p:cNvPr id="1" name=""/>
        <p:cNvGrpSpPr/>
        <p:nvPr/>
      </p:nvGrpSpPr>
      <p:grpSpPr>
        <a:xfrm>
          <a:off x="0" y="0"/>
          <a:ext cx="0" cy="0"/>
          <a:chOff x="0" y="0"/>
          <a:chExt cx="0" cy="0"/>
        </a:xfrm>
      </p:grpSpPr>
      <p:sp>
        <p:nvSpPr>
          <p:cNvPr id="13" name="Rechteck 12"/>
          <p:cNvSpPr/>
          <p:nvPr/>
        </p:nvSpPr>
        <p:spPr>
          <a:xfrm>
            <a:off x="0" y="0"/>
            <a:ext cx="9144000" cy="5143501"/>
          </a:xfrm>
          <a:prstGeom prst="rect">
            <a:avLst/>
          </a:prstGeom>
          <a:gradFill>
            <a:gsLst>
              <a:gs pos="14000">
                <a:schemeClr val="accent2"/>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2" name="Textplatzhalter 25"/>
          <p:cNvSpPr>
            <a:spLocks noGrp="1"/>
          </p:cNvSpPr>
          <p:nvPr>
            <p:ph type="body" sz="quarter" idx="10" hasCustomPrompt="1"/>
          </p:nvPr>
        </p:nvSpPr>
        <p:spPr>
          <a:xfrm>
            <a:off x="662107" y="2139087"/>
            <a:ext cx="1269719" cy="184666"/>
          </a:xfrm>
          <a:prstGeom prst="rect">
            <a:avLst/>
          </a:prstGeom>
          <a:noFill/>
          <a:ln>
            <a:noFill/>
          </a:ln>
        </p:spPr>
        <p:txBody>
          <a:bodyPr wrap="none" lIns="0">
            <a:spAutoFit/>
          </a:bodyPr>
          <a:lstStyle>
            <a:lvl1pPr>
              <a:spcBef>
                <a:spcPts val="0"/>
              </a:spcBef>
              <a:defRPr sz="1200" b="1">
                <a:solidFill>
                  <a:schemeClr val="bg1">
                    <a:alpha val="70000"/>
                  </a:schemeClr>
                </a:solidFill>
              </a:defRPr>
            </a:lvl1pPr>
          </a:lstStyle>
          <a:p>
            <a:pPr lvl="0"/>
            <a:r>
              <a:rPr lang="de-DE" dirty="0"/>
              <a:t>Vorname, Name</a:t>
            </a:r>
          </a:p>
        </p:txBody>
      </p:sp>
      <p:sp>
        <p:nvSpPr>
          <p:cNvPr id="14" name="Titel 1"/>
          <p:cNvSpPr>
            <a:spLocks noGrp="1"/>
          </p:cNvSpPr>
          <p:nvPr>
            <p:ph type="title" hasCustomPrompt="1"/>
          </p:nvPr>
        </p:nvSpPr>
        <p:spPr>
          <a:xfrm>
            <a:off x="662079" y="2876780"/>
            <a:ext cx="2911078" cy="369332"/>
          </a:xfrm>
          <a:noFill/>
          <a:ln>
            <a:noFill/>
          </a:ln>
        </p:spPr>
        <p:txBody>
          <a:bodyPr wrap="none" lIns="0">
            <a:spAutoFit/>
          </a:bodyPr>
          <a:lstStyle>
            <a:lvl1pPr>
              <a:defRPr sz="2400" b="1">
                <a:solidFill>
                  <a:schemeClr val="bg1"/>
                </a:solidFill>
              </a:defRPr>
            </a:lvl1pPr>
          </a:lstStyle>
          <a:p>
            <a:r>
              <a:rPr lang="de-DE" dirty="0"/>
              <a:t>Titelmasterformat</a:t>
            </a:r>
          </a:p>
        </p:txBody>
      </p:sp>
      <p:sp>
        <p:nvSpPr>
          <p:cNvPr id="15" name="Untertitel 2"/>
          <p:cNvSpPr>
            <a:spLocks noGrp="1"/>
          </p:cNvSpPr>
          <p:nvPr>
            <p:ph type="subTitle" idx="1" hasCustomPrompt="1"/>
          </p:nvPr>
        </p:nvSpPr>
        <p:spPr>
          <a:xfrm>
            <a:off x="662079" y="3771177"/>
            <a:ext cx="4486273" cy="184666"/>
          </a:xfrm>
          <a:prstGeom prst="rect">
            <a:avLst/>
          </a:prstGeom>
          <a:noFill/>
        </p:spPr>
        <p:txBody>
          <a:bodyPr wrap="none" lIns="0">
            <a:spAutoFit/>
          </a:bodyPr>
          <a:lstStyle>
            <a:lvl1pPr marL="0" indent="0" algn="l">
              <a:buNone/>
              <a:defRPr b="0">
                <a:solidFill>
                  <a:schemeClr val="bg1">
                    <a:alpha val="7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dirty="0"/>
              <a:t>Formatvorlage des Untertitelmasters durch Klicken bearbeiten</a:t>
            </a:r>
          </a:p>
        </p:txBody>
      </p:sp>
      <p:sp>
        <p:nvSpPr>
          <p:cNvPr id="16" name="Textplatzhalter 25">
            <a:extLst>
              <a:ext uri="{FF2B5EF4-FFF2-40B4-BE49-F238E27FC236}">
                <a16:creationId xmlns:a16="http://schemas.microsoft.com/office/drawing/2014/main" id="{78DD96F1-BE0C-4FE4-B69F-BA85926561C9}"/>
              </a:ext>
            </a:extLst>
          </p:cNvPr>
          <p:cNvSpPr>
            <a:spLocks noGrp="1"/>
          </p:cNvSpPr>
          <p:nvPr>
            <p:ph type="body" sz="quarter" idx="11" hasCustomPrompt="1"/>
          </p:nvPr>
        </p:nvSpPr>
        <p:spPr>
          <a:xfrm>
            <a:off x="662106" y="2353534"/>
            <a:ext cx="4599144" cy="184666"/>
          </a:xfrm>
          <a:prstGeom prst="rect">
            <a:avLst/>
          </a:prstGeom>
          <a:noFill/>
          <a:ln>
            <a:noFill/>
          </a:ln>
        </p:spPr>
        <p:txBody>
          <a:bodyPr wrap="none" lIns="0">
            <a:spAutoFit/>
          </a:bodyPr>
          <a:lstStyle>
            <a:lvl1pPr>
              <a:spcBef>
                <a:spcPts val="0"/>
              </a:spcBef>
              <a:defRPr sz="1200" b="0">
                <a:solidFill>
                  <a:schemeClr val="bg1">
                    <a:alpha val="70000"/>
                  </a:schemeClr>
                </a:solidFill>
              </a:defRPr>
            </a:lvl1pPr>
          </a:lstStyle>
          <a:p>
            <a:pPr lvl="0"/>
            <a:r>
              <a:rPr lang="de-DE" dirty="0"/>
              <a:t>Zentrum für Lehrerbildung, Schul- und Berufsbildungsforschung</a:t>
            </a:r>
          </a:p>
        </p:txBody>
      </p:sp>
      <p:sp>
        <p:nvSpPr>
          <p:cNvPr id="17"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662078" y="3281707"/>
            <a:ext cx="3520720" cy="369332"/>
          </a:xfrm>
          <a:prstGeom prst="rect">
            <a:avLst/>
          </a:prstGeom>
          <a:noFill/>
        </p:spPr>
        <p:txBody>
          <a:bodyPr wrap="none" lIns="0">
            <a:spAutoFit/>
          </a:bodyPr>
          <a:lstStyle>
            <a:lvl1pPr>
              <a:defRPr sz="2400" b="0">
                <a:solidFill>
                  <a:schemeClr val="bg1"/>
                </a:solidFill>
              </a:defRPr>
            </a:lvl1pPr>
            <a:lvl3pPr marL="54000" indent="0">
              <a:buNone/>
              <a:defRPr/>
            </a:lvl3pPr>
            <a:lvl4pPr marL="135000" indent="0">
              <a:buNone/>
              <a:defRPr/>
            </a:lvl4pPr>
          </a:lstStyle>
          <a:p>
            <a:pPr lvl="0"/>
            <a:r>
              <a:rPr lang="de-DE" dirty="0"/>
              <a:t>durch Kicken bearbeiten</a:t>
            </a:r>
          </a:p>
        </p:txBody>
      </p:sp>
      <p:sp>
        <p:nvSpPr>
          <p:cNvPr id="18" name="Textplatzhalter 7">
            <a:extLst>
              <a:ext uri="{FF2B5EF4-FFF2-40B4-BE49-F238E27FC236}">
                <a16:creationId xmlns:a16="http://schemas.microsoft.com/office/drawing/2014/main" id="{F1D71DE1-F9B2-4550-A173-A1C0CE63C085}"/>
              </a:ext>
            </a:extLst>
          </p:cNvPr>
          <p:cNvSpPr>
            <a:spLocks noGrp="1"/>
          </p:cNvSpPr>
          <p:nvPr>
            <p:ph type="body" sz="quarter" idx="13" hasCustomPrompt="1"/>
          </p:nvPr>
        </p:nvSpPr>
        <p:spPr>
          <a:xfrm>
            <a:off x="662106" y="3984481"/>
            <a:ext cx="4064283" cy="184666"/>
          </a:xfrm>
          <a:prstGeom prst="rect">
            <a:avLst/>
          </a:prstGeom>
          <a:noFill/>
        </p:spPr>
        <p:txBody>
          <a:bodyPr wrap="none" lIns="0">
            <a:spAutoFit/>
          </a:bodyPr>
          <a:lstStyle>
            <a:lvl1pPr>
              <a:defRPr b="0">
                <a:solidFill>
                  <a:schemeClr val="bg1">
                    <a:alpha val="70000"/>
                  </a:schemeClr>
                </a:solidFill>
              </a:defRPr>
            </a:lvl1pPr>
          </a:lstStyle>
          <a:p>
            <a:pPr lvl="0"/>
            <a:r>
              <a:rPr lang="de-DE" dirty="0"/>
              <a:t>Ort oder Anlass des Vortrags // Samstag, 13. Januar 2021</a:t>
            </a:r>
          </a:p>
        </p:txBody>
      </p:sp>
      <p:pic>
        <p:nvPicPr>
          <p:cNvPr id="19" name="Grafik 18" descr="Logo. Acht unregelmäßige Dreiecksflächen sind, im Uhrzeigersinn zu einem regelmäßig achteckigen Ring angeordnet. Links daneben zweizeilig der Schriftzug &quot;DRESDEN concept" title="Logo Dresden concep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5770" y="246992"/>
            <a:ext cx="1097930" cy="407700"/>
          </a:xfrm>
          <a:prstGeom prst="rect">
            <a:avLst/>
          </a:prstGeom>
        </p:spPr>
      </p:pic>
      <p:pic>
        <p:nvPicPr>
          <p:cNvPr id="20" name="Grafik 19" descr="Logo. Schriftzug &quot;Technische Universität Dresden&quot;. Links davon befindet sich ein Achteck, das in zwei Bereiche aufgeteilt ist, die zusammen die Buchstaben &quot;T&quot; und &quot;U&quot; ergeben." title="Logo der TU Dresden"/>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7728" y="262298"/>
            <a:ext cx="1323772" cy="386100"/>
          </a:xfrm>
          <a:prstGeom prst="rect">
            <a:avLst/>
          </a:prstGeom>
        </p:spPr>
      </p:pic>
      <p:pic>
        <p:nvPicPr>
          <p:cNvPr id="21" name="Grafik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40349" y="4199991"/>
            <a:ext cx="1073556" cy="427072"/>
          </a:xfrm>
          <a:prstGeom prst="rect">
            <a:avLst/>
          </a:prstGeom>
        </p:spPr>
      </p:pic>
    </p:spTree>
    <p:extLst>
      <p:ext uri="{BB962C8B-B14F-4D97-AF65-F5344CB8AC3E}">
        <p14:creationId xmlns:p14="http://schemas.microsoft.com/office/powerpoint/2010/main" val="1681045160"/>
      </p:ext>
    </p:extLst>
  </p:cSld>
  <p:clrMapOvr>
    <a:masterClrMapping/>
  </p:clrMapOvr>
  <p:hf hdr="0"/>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1_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B5E832A-E470-4D03-B682-FE86A3C10DC2}" type="datetimeFigureOut">
              <a:rPr lang="de-DE" smtClean="0"/>
              <a:t>14.12.2023</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6346B697-971E-4F96-9D19-9B52B53F32C2}" type="slidenum">
              <a:rPr lang="de-DE" smtClean="0"/>
              <a:t>‹Nr.›</a:t>
            </a:fld>
            <a:endParaRPr lang="de-DE"/>
          </a:p>
        </p:txBody>
      </p:sp>
    </p:spTree>
    <p:extLst>
      <p:ext uri="{BB962C8B-B14F-4D97-AF65-F5344CB8AC3E}">
        <p14:creationId xmlns:p14="http://schemas.microsoft.com/office/powerpoint/2010/main" val="38455691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itelfolie_TUD_weiß-blau">
    <p:spTree>
      <p:nvGrpSpPr>
        <p:cNvPr id="1" name=""/>
        <p:cNvGrpSpPr/>
        <p:nvPr/>
      </p:nvGrpSpPr>
      <p:grpSpPr>
        <a:xfrm>
          <a:off x="0" y="0"/>
          <a:ext cx="0" cy="0"/>
          <a:chOff x="0" y="0"/>
          <a:chExt cx="0" cy="0"/>
        </a:xfrm>
      </p:grpSpPr>
      <p:pic>
        <p:nvPicPr>
          <p:cNvPr id="14" name="Grafik 13" descr="Logo. Acht unregelmäßige Dreiecksflächen sind, im Uhrzeigersinn einen Farbverlauf von dunkelblau bis hellgrün ergebend, zu einem regelmäßig achteckigen Ring angeordnet. Links daneben zweizeilig der Schriftzug &quot;DRESDEN concept" title="Logo Dresden concept"/>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7804761" y="245926"/>
            <a:ext cx="1101035" cy="411740"/>
          </a:xfrm>
          <a:prstGeom prst="rect">
            <a:avLst/>
          </a:prstGeom>
        </p:spPr>
      </p:pic>
      <p:pic>
        <p:nvPicPr>
          <p:cNvPr id="12" name="Grafik 11" descr="Logo. Schriftzug &quot;Technische Universität Dresden&quot;. Links davon befindet sich ein Achteck, das in zwei Bereiche aufgeteilt ist, die zusammen die Buchstaben &quot;T&quot; und &quot;U&quot; ergeben." title="Logo der TU Dresden"/>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728" y="261280"/>
            <a:ext cx="1323000" cy="386100"/>
          </a:xfrm>
          <a:prstGeom prst="rect">
            <a:avLst/>
          </a:prstGeom>
        </p:spPr>
      </p:pic>
      <p:sp>
        <p:nvSpPr>
          <p:cNvPr id="13" name="Rechteck 12"/>
          <p:cNvSpPr/>
          <p:nvPr/>
        </p:nvSpPr>
        <p:spPr>
          <a:xfrm>
            <a:off x="0" y="903684"/>
            <a:ext cx="9144000" cy="4239817"/>
          </a:xfrm>
          <a:prstGeom prst="rect">
            <a:avLst/>
          </a:prstGeom>
          <a:gradFill>
            <a:gsLst>
              <a:gs pos="14000">
                <a:schemeClr val="accent2"/>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8" name="Textplatzhalter 25"/>
          <p:cNvSpPr>
            <a:spLocks noGrp="1"/>
          </p:cNvSpPr>
          <p:nvPr>
            <p:ph type="body" sz="quarter" idx="10" hasCustomPrompt="1"/>
          </p:nvPr>
        </p:nvSpPr>
        <p:spPr>
          <a:xfrm>
            <a:off x="662107" y="2139087"/>
            <a:ext cx="1269719" cy="184666"/>
          </a:xfrm>
          <a:prstGeom prst="rect">
            <a:avLst/>
          </a:prstGeom>
          <a:noFill/>
          <a:ln>
            <a:noFill/>
          </a:ln>
        </p:spPr>
        <p:txBody>
          <a:bodyPr wrap="none" lIns="0">
            <a:spAutoFit/>
          </a:bodyPr>
          <a:lstStyle>
            <a:lvl1pPr>
              <a:spcBef>
                <a:spcPts val="0"/>
              </a:spcBef>
              <a:defRPr sz="1200" b="1">
                <a:solidFill>
                  <a:schemeClr val="bg1">
                    <a:alpha val="70000"/>
                  </a:schemeClr>
                </a:solidFill>
              </a:defRPr>
            </a:lvl1pPr>
          </a:lstStyle>
          <a:p>
            <a:pPr lvl="0"/>
            <a:r>
              <a:rPr lang="de-DE" dirty="0"/>
              <a:t>Vorname, Name</a:t>
            </a:r>
          </a:p>
        </p:txBody>
      </p:sp>
      <p:sp>
        <p:nvSpPr>
          <p:cNvPr id="19" name="Titel 1"/>
          <p:cNvSpPr>
            <a:spLocks noGrp="1"/>
          </p:cNvSpPr>
          <p:nvPr>
            <p:ph type="title" hasCustomPrompt="1"/>
          </p:nvPr>
        </p:nvSpPr>
        <p:spPr>
          <a:xfrm>
            <a:off x="662079" y="2876780"/>
            <a:ext cx="2911078" cy="369332"/>
          </a:xfrm>
          <a:noFill/>
          <a:ln>
            <a:noFill/>
          </a:ln>
        </p:spPr>
        <p:txBody>
          <a:bodyPr wrap="none" lIns="0">
            <a:spAutoFit/>
          </a:bodyPr>
          <a:lstStyle>
            <a:lvl1pPr>
              <a:defRPr sz="2400" b="1">
                <a:solidFill>
                  <a:schemeClr val="bg1"/>
                </a:solidFill>
              </a:defRPr>
            </a:lvl1pPr>
          </a:lstStyle>
          <a:p>
            <a:r>
              <a:rPr lang="de-DE" dirty="0"/>
              <a:t>Titelmasterformat</a:t>
            </a:r>
          </a:p>
        </p:txBody>
      </p:sp>
      <p:sp>
        <p:nvSpPr>
          <p:cNvPr id="20" name="Untertitel 2"/>
          <p:cNvSpPr>
            <a:spLocks noGrp="1"/>
          </p:cNvSpPr>
          <p:nvPr>
            <p:ph type="subTitle" idx="1" hasCustomPrompt="1"/>
          </p:nvPr>
        </p:nvSpPr>
        <p:spPr>
          <a:xfrm>
            <a:off x="662079" y="3771177"/>
            <a:ext cx="4486273" cy="184666"/>
          </a:xfrm>
          <a:prstGeom prst="rect">
            <a:avLst/>
          </a:prstGeom>
          <a:noFill/>
        </p:spPr>
        <p:txBody>
          <a:bodyPr wrap="none" lIns="0">
            <a:spAutoFit/>
          </a:bodyPr>
          <a:lstStyle>
            <a:lvl1pPr marL="0" indent="0" algn="l">
              <a:buNone/>
              <a:defRPr b="0">
                <a:solidFill>
                  <a:schemeClr val="bg1">
                    <a:alpha val="7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dirty="0"/>
              <a:t>Formatvorlage des Untertitelmasters durch Klicken bearbeiten</a:t>
            </a:r>
          </a:p>
        </p:txBody>
      </p:sp>
      <p:sp>
        <p:nvSpPr>
          <p:cNvPr id="21" name="Textplatzhalter 25">
            <a:extLst>
              <a:ext uri="{FF2B5EF4-FFF2-40B4-BE49-F238E27FC236}">
                <a16:creationId xmlns:a16="http://schemas.microsoft.com/office/drawing/2014/main" id="{78DD96F1-BE0C-4FE4-B69F-BA85926561C9}"/>
              </a:ext>
            </a:extLst>
          </p:cNvPr>
          <p:cNvSpPr>
            <a:spLocks noGrp="1"/>
          </p:cNvSpPr>
          <p:nvPr>
            <p:ph type="body" sz="quarter" idx="11" hasCustomPrompt="1"/>
          </p:nvPr>
        </p:nvSpPr>
        <p:spPr>
          <a:xfrm>
            <a:off x="662106" y="2353534"/>
            <a:ext cx="4599144" cy="184666"/>
          </a:xfrm>
          <a:prstGeom prst="rect">
            <a:avLst/>
          </a:prstGeom>
          <a:noFill/>
          <a:ln>
            <a:noFill/>
          </a:ln>
        </p:spPr>
        <p:txBody>
          <a:bodyPr wrap="none" lIns="0">
            <a:spAutoFit/>
          </a:bodyPr>
          <a:lstStyle>
            <a:lvl1pPr>
              <a:spcBef>
                <a:spcPts val="0"/>
              </a:spcBef>
              <a:defRPr sz="1200" b="0" baseline="0">
                <a:solidFill>
                  <a:schemeClr val="bg1">
                    <a:alpha val="70000"/>
                  </a:schemeClr>
                </a:solidFill>
              </a:defRPr>
            </a:lvl1pPr>
          </a:lstStyle>
          <a:p>
            <a:pPr lvl="0"/>
            <a:r>
              <a:rPr lang="de-DE" dirty="0"/>
              <a:t>Zentrum für Lehrerbildung, Schul- und Berufsbildungsforschung</a:t>
            </a:r>
          </a:p>
        </p:txBody>
      </p:sp>
      <p:sp>
        <p:nvSpPr>
          <p:cNvPr id="22"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662078" y="3281707"/>
            <a:ext cx="3520720" cy="369332"/>
          </a:xfrm>
          <a:prstGeom prst="rect">
            <a:avLst/>
          </a:prstGeom>
          <a:noFill/>
        </p:spPr>
        <p:txBody>
          <a:bodyPr wrap="none" lIns="0">
            <a:spAutoFit/>
          </a:bodyPr>
          <a:lstStyle>
            <a:lvl1pPr>
              <a:defRPr sz="2400" b="0">
                <a:solidFill>
                  <a:schemeClr val="bg1"/>
                </a:solidFill>
              </a:defRPr>
            </a:lvl1pPr>
            <a:lvl3pPr marL="54000" indent="0">
              <a:buNone/>
              <a:defRPr/>
            </a:lvl3pPr>
            <a:lvl4pPr marL="135000" indent="0">
              <a:buNone/>
              <a:defRPr/>
            </a:lvl4pPr>
          </a:lstStyle>
          <a:p>
            <a:pPr lvl="0"/>
            <a:r>
              <a:rPr lang="de-DE" dirty="0"/>
              <a:t>durch Kicken bearbeiten</a:t>
            </a:r>
          </a:p>
        </p:txBody>
      </p:sp>
      <p:sp>
        <p:nvSpPr>
          <p:cNvPr id="23" name="Textplatzhalter 7">
            <a:extLst>
              <a:ext uri="{FF2B5EF4-FFF2-40B4-BE49-F238E27FC236}">
                <a16:creationId xmlns:a16="http://schemas.microsoft.com/office/drawing/2014/main" id="{F1D71DE1-F9B2-4550-A173-A1C0CE63C085}"/>
              </a:ext>
            </a:extLst>
          </p:cNvPr>
          <p:cNvSpPr>
            <a:spLocks noGrp="1"/>
          </p:cNvSpPr>
          <p:nvPr>
            <p:ph type="body" sz="quarter" idx="13" hasCustomPrompt="1"/>
          </p:nvPr>
        </p:nvSpPr>
        <p:spPr>
          <a:xfrm>
            <a:off x="662106" y="3984481"/>
            <a:ext cx="4064283" cy="184666"/>
          </a:xfrm>
          <a:prstGeom prst="rect">
            <a:avLst/>
          </a:prstGeom>
          <a:noFill/>
        </p:spPr>
        <p:txBody>
          <a:bodyPr wrap="none" lIns="0">
            <a:spAutoFit/>
          </a:bodyPr>
          <a:lstStyle>
            <a:lvl1pPr>
              <a:defRPr b="0">
                <a:solidFill>
                  <a:schemeClr val="bg1">
                    <a:alpha val="70000"/>
                  </a:schemeClr>
                </a:solidFill>
              </a:defRPr>
            </a:lvl1pPr>
          </a:lstStyle>
          <a:p>
            <a:pPr lvl="0"/>
            <a:r>
              <a:rPr lang="de-DE" dirty="0"/>
              <a:t>Ort oder Anlass des Vortrags // Samstag, 13. Januar 2021</a:t>
            </a:r>
          </a:p>
        </p:txBody>
      </p:sp>
      <p:pic>
        <p:nvPicPr>
          <p:cNvPr id="3" name="Grafik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40349" y="4199991"/>
            <a:ext cx="1073556" cy="427072"/>
          </a:xfrm>
          <a:prstGeom prst="rect">
            <a:avLst/>
          </a:prstGeom>
        </p:spPr>
      </p:pic>
    </p:spTree>
    <p:extLst>
      <p:ext uri="{BB962C8B-B14F-4D97-AF65-F5344CB8AC3E}">
        <p14:creationId xmlns:p14="http://schemas.microsoft.com/office/powerpoint/2010/main" val="2104605322"/>
      </p:ext>
    </p:extLst>
  </p:cSld>
  <p:clrMapOvr>
    <a:masterClrMapping/>
  </p:clrMapOvr>
  <p:hf hdr="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Titelfolie_TUD_blau">
    <p:spTree>
      <p:nvGrpSpPr>
        <p:cNvPr id="1" name=""/>
        <p:cNvGrpSpPr/>
        <p:nvPr/>
      </p:nvGrpSpPr>
      <p:grpSpPr>
        <a:xfrm>
          <a:off x="0" y="0"/>
          <a:ext cx="0" cy="0"/>
          <a:chOff x="0" y="0"/>
          <a:chExt cx="0" cy="0"/>
        </a:xfrm>
      </p:grpSpPr>
      <p:sp>
        <p:nvSpPr>
          <p:cNvPr id="13" name="Rechteck 12"/>
          <p:cNvSpPr/>
          <p:nvPr/>
        </p:nvSpPr>
        <p:spPr>
          <a:xfrm>
            <a:off x="0" y="0"/>
            <a:ext cx="9144000" cy="5143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pic>
        <p:nvPicPr>
          <p:cNvPr id="4" name="Grafik 3" descr="Logo. Acht unregelmäßige Dreiecksflächen sind, im Uhrzeigersinn zu einem regelmäßig achteckigen Ring angeordnet. Links daneben zweizeilig der Schriftzug &quot;DRESDEN concept" title="Logo Dresden concep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5770" y="246992"/>
            <a:ext cx="1097930" cy="407700"/>
          </a:xfrm>
          <a:prstGeom prst="rect">
            <a:avLst/>
          </a:prstGeom>
        </p:spPr>
      </p:pic>
      <p:pic>
        <p:nvPicPr>
          <p:cNvPr id="3" name="Grafik 2" descr="Logo. Schriftzug &quot;Technische Universität Dresden&quot;. Links davon befindet sich ein Achteck, das in zwei Bereiche aufgeteilt ist, die zusammen die Buchstaben &quot;T&quot; und &quot;U&quot; ergeben." title="Logo der TU Dresden"/>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7728" y="262298"/>
            <a:ext cx="1323772" cy="386100"/>
          </a:xfrm>
          <a:prstGeom prst="rect">
            <a:avLst/>
          </a:prstGeom>
        </p:spPr>
      </p:pic>
      <p:sp>
        <p:nvSpPr>
          <p:cNvPr id="12" name="Textplatzhalter 25"/>
          <p:cNvSpPr>
            <a:spLocks noGrp="1"/>
          </p:cNvSpPr>
          <p:nvPr>
            <p:ph type="body" sz="quarter" idx="10" hasCustomPrompt="1"/>
          </p:nvPr>
        </p:nvSpPr>
        <p:spPr>
          <a:xfrm>
            <a:off x="662107" y="2139087"/>
            <a:ext cx="1269719" cy="184666"/>
          </a:xfrm>
          <a:prstGeom prst="rect">
            <a:avLst/>
          </a:prstGeom>
          <a:noFill/>
          <a:ln>
            <a:noFill/>
          </a:ln>
        </p:spPr>
        <p:txBody>
          <a:bodyPr wrap="none" lIns="0">
            <a:spAutoFit/>
          </a:bodyPr>
          <a:lstStyle>
            <a:lvl1pPr>
              <a:spcBef>
                <a:spcPts val="0"/>
              </a:spcBef>
              <a:defRPr sz="1200" b="1">
                <a:solidFill>
                  <a:schemeClr val="bg1">
                    <a:alpha val="70000"/>
                  </a:schemeClr>
                </a:solidFill>
              </a:defRPr>
            </a:lvl1pPr>
          </a:lstStyle>
          <a:p>
            <a:pPr lvl="0"/>
            <a:r>
              <a:rPr lang="de-DE" dirty="0"/>
              <a:t>Vorname, Name</a:t>
            </a:r>
          </a:p>
        </p:txBody>
      </p:sp>
      <p:sp>
        <p:nvSpPr>
          <p:cNvPr id="14" name="Titel 1"/>
          <p:cNvSpPr>
            <a:spLocks noGrp="1"/>
          </p:cNvSpPr>
          <p:nvPr>
            <p:ph type="title" hasCustomPrompt="1"/>
          </p:nvPr>
        </p:nvSpPr>
        <p:spPr>
          <a:xfrm>
            <a:off x="662079" y="2876780"/>
            <a:ext cx="2911078" cy="369332"/>
          </a:xfrm>
          <a:noFill/>
          <a:ln>
            <a:noFill/>
          </a:ln>
        </p:spPr>
        <p:txBody>
          <a:bodyPr wrap="none" lIns="0">
            <a:spAutoFit/>
          </a:bodyPr>
          <a:lstStyle>
            <a:lvl1pPr>
              <a:defRPr sz="2400" b="1">
                <a:solidFill>
                  <a:schemeClr val="bg1"/>
                </a:solidFill>
              </a:defRPr>
            </a:lvl1pPr>
          </a:lstStyle>
          <a:p>
            <a:r>
              <a:rPr lang="de-DE" dirty="0"/>
              <a:t>Titelmasterformat</a:t>
            </a:r>
          </a:p>
        </p:txBody>
      </p:sp>
      <p:sp>
        <p:nvSpPr>
          <p:cNvPr id="15" name="Untertitel 2"/>
          <p:cNvSpPr>
            <a:spLocks noGrp="1"/>
          </p:cNvSpPr>
          <p:nvPr>
            <p:ph type="subTitle" idx="1" hasCustomPrompt="1"/>
          </p:nvPr>
        </p:nvSpPr>
        <p:spPr>
          <a:xfrm>
            <a:off x="662079" y="3771177"/>
            <a:ext cx="4486273" cy="184666"/>
          </a:xfrm>
          <a:prstGeom prst="rect">
            <a:avLst/>
          </a:prstGeom>
          <a:noFill/>
        </p:spPr>
        <p:txBody>
          <a:bodyPr wrap="none" lIns="0">
            <a:spAutoFit/>
          </a:bodyPr>
          <a:lstStyle>
            <a:lvl1pPr marL="0" indent="0" algn="l">
              <a:buNone/>
              <a:defRPr b="0">
                <a:solidFill>
                  <a:schemeClr val="bg1">
                    <a:alpha val="7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dirty="0"/>
              <a:t>Formatvorlage des Untertitelmasters durch Klicken bearbeiten</a:t>
            </a:r>
          </a:p>
        </p:txBody>
      </p:sp>
      <p:sp>
        <p:nvSpPr>
          <p:cNvPr id="16" name="Textplatzhalter 25">
            <a:extLst>
              <a:ext uri="{FF2B5EF4-FFF2-40B4-BE49-F238E27FC236}">
                <a16:creationId xmlns:a16="http://schemas.microsoft.com/office/drawing/2014/main" id="{78DD96F1-BE0C-4FE4-B69F-BA85926561C9}"/>
              </a:ext>
            </a:extLst>
          </p:cNvPr>
          <p:cNvSpPr>
            <a:spLocks noGrp="1"/>
          </p:cNvSpPr>
          <p:nvPr>
            <p:ph type="body" sz="quarter" idx="11" hasCustomPrompt="1"/>
          </p:nvPr>
        </p:nvSpPr>
        <p:spPr>
          <a:xfrm>
            <a:off x="662106" y="2353534"/>
            <a:ext cx="4599144" cy="184666"/>
          </a:xfrm>
          <a:prstGeom prst="rect">
            <a:avLst/>
          </a:prstGeom>
          <a:noFill/>
          <a:ln>
            <a:noFill/>
          </a:ln>
        </p:spPr>
        <p:txBody>
          <a:bodyPr wrap="none" lIns="0">
            <a:spAutoFit/>
          </a:bodyPr>
          <a:lstStyle>
            <a:lvl1pPr>
              <a:spcBef>
                <a:spcPts val="0"/>
              </a:spcBef>
              <a:defRPr sz="1200" b="0">
                <a:solidFill>
                  <a:schemeClr val="bg1">
                    <a:alpha val="70000"/>
                  </a:schemeClr>
                </a:solidFill>
              </a:defRPr>
            </a:lvl1pPr>
          </a:lstStyle>
          <a:p>
            <a:pPr lvl="0"/>
            <a:r>
              <a:rPr lang="de-DE" dirty="0"/>
              <a:t>Zentrum für Lehrerbildung, Schul- und Berufsbildungsforschung</a:t>
            </a:r>
          </a:p>
        </p:txBody>
      </p:sp>
      <p:sp>
        <p:nvSpPr>
          <p:cNvPr id="17"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662078" y="3281707"/>
            <a:ext cx="3520720" cy="369332"/>
          </a:xfrm>
          <a:prstGeom prst="rect">
            <a:avLst/>
          </a:prstGeom>
          <a:noFill/>
        </p:spPr>
        <p:txBody>
          <a:bodyPr wrap="none" lIns="0">
            <a:spAutoFit/>
          </a:bodyPr>
          <a:lstStyle>
            <a:lvl1pPr>
              <a:defRPr sz="2400" b="0">
                <a:solidFill>
                  <a:schemeClr val="bg1"/>
                </a:solidFill>
              </a:defRPr>
            </a:lvl1pPr>
            <a:lvl3pPr marL="54000" indent="0">
              <a:buNone/>
              <a:defRPr/>
            </a:lvl3pPr>
            <a:lvl4pPr marL="135000" indent="0">
              <a:buNone/>
              <a:defRPr/>
            </a:lvl4pPr>
          </a:lstStyle>
          <a:p>
            <a:pPr lvl="0"/>
            <a:r>
              <a:rPr lang="de-DE" dirty="0"/>
              <a:t>durch Kicken bearbeiten</a:t>
            </a:r>
          </a:p>
        </p:txBody>
      </p:sp>
      <p:sp>
        <p:nvSpPr>
          <p:cNvPr id="18" name="Textplatzhalter 7">
            <a:extLst>
              <a:ext uri="{FF2B5EF4-FFF2-40B4-BE49-F238E27FC236}">
                <a16:creationId xmlns:a16="http://schemas.microsoft.com/office/drawing/2014/main" id="{F1D71DE1-F9B2-4550-A173-A1C0CE63C085}"/>
              </a:ext>
            </a:extLst>
          </p:cNvPr>
          <p:cNvSpPr>
            <a:spLocks noGrp="1"/>
          </p:cNvSpPr>
          <p:nvPr>
            <p:ph type="body" sz="quarter" idx="13" hasCustomPrompt="1"/>
          </p:nvPr>
        </p:nvSpPr>
        <p:spPr>
          <a:xfrm>
            <a:off x="662106" y="3984481"/>
            <a:ext cx="4064283" cy="184666"/>
          </a:xfrm>
          <a:prstGeom prst="rect">
            <a:avLst/>
          </a:prstGeom>
          <a:noFill/>
        </p:spPr>
        <p:txBody>
          <a:bodyPr wrap="none" lIns="0">
            <a:spAutoFit/>
          </a:bodyPr>
          <a:lstStyle>
            <a:lvl1pPr>
              <a:defRPr b="0">
                <a:solidFill>
                  <a:schemeClr val="bg1">
                    <a:alpha val="70000"/>
                  </a:schemeClr>
                </a:solidFill>
              </a:defRPr>
            </a:lvl1pPr>
          </a:lstStyle>
          <a:p>
            <a:pPr lvl="0"/>
            <a:r>
              <a:rPr lang="de-DE" dirty="0"/>
              <a:t>Ort oder Anlass des Vortrags // Samstag, 13. Januar 2021</a:t>
            </a:r>
          </a:p>
        </p:txBody>
      </p:sp>
      <p:pic>
        <p:nvPicPr>
          <p:cNvPr id="20" name="Grafik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40349" y="4199991"/>
            <a:ext cx="1073556" cy="427072"/>
          </a:xfrm>
          <a:prstGeom prst="rect">
            <a:avLst/>
          </a:prstGeom>
        </p:spPr>
      </p:pic>
    </p:spTree>
    <p:extLst>
      <p:ext uri="{BB962C8B-B14F-4D97-AF65-F5344CB8AC3E}">
        <p14:creationId xmlns:p14="http://schemas.microsoft.com/office/powerpoint/2010/main" val="4121675286"/>
      </p:ext>
    </p:extLst>
  </p:cSld>
  <p:clrMapOvr>
    <a:masterClrMapping/>
  </p:clrMapOvr>
  <p:hf hdr="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Titelfolie_TUD_blauverlauf">
    <p:spTree>
      <p:nvGrpSpPr>
        <p:cNvPr id="1" name=""/>
        <p:cNvGrpSpPr/>
        <p:nvPr/>
      </p:nvGrpSpPr>
      <p:grpSpPr>
        <a:xfrm>
          <a:off x="0" y="0"/>
          <a:ext cx="0" cy="0"/>
          <a:chOff x="0" y="0"/>
          <a:chExt cx="0" cy="0"/>
        </a:xfrm>
      </p:grpSpPr>
      <p:sp>
        <p:nvSpPr>
          <p:cNvPr id="13" name="Rechteck 12"/>
          <p:cNvSpPr/>
          <p:nvPr/>
        </p:nvSpPr>
        <p:spPr>
          <a:xfrm>
            <a:off x="0" y="0"/>
            <a:ext cx="9144000" cy="5143501"/>
          </a:xfrm>
          <a:prstGeom prst="rect">
            <a:avLst/>
          </a:prstGeom>
          <a:gradFill>
            <a:gsLst>
              <a:gs pos="14000">
                <a:schemeClr val="accent2"/>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2" name="Textplatzhalter 25"/>
          <p:cNvSpPr>
            <a:spLocks noGrp="1"/>
          </p:cNvSpPr>
          <p:nvPr>
            <p:ph type="body" sz="quarter" idx="10" hasCustomPrompt="1"/>
          </p:nvPr>
        </p:nvSpPr>
        <p:spPr>
          <a:xfrm>
            <a:off x="662107" y="2139087"/>
            <a:ext cx="1269719" cy="184666"/>
          </a:xfrm>
          <a:prstGeom prst="rect">
            <a:avLst/>
          </a:prstGeom>
          <a:noFill/>
          <a:ln>
            <a:noFill/>
          </a:ln>
        </p:spPr>
        <p:txBody>
          <a:bodyPr wrap="none" lIns="0">
            <a:spAutoFit/>
          </a:bodyPr>
          <a:lstStyle>
            <a:lvl1pPr>
              <a:spcBef>
                <a:spcPts val="0"/>
              </a:spcBef>
              <a:defRPr sz="1200" b="1">
                <a:solidFill>
                  <a:schemeClr val="bg1">
                    <a:alpha val="70000"/>
                  </a:schemeClr>
                </a:solidFill>
              </a:defRPr>
            </a:lvl1pPr>
          </a:lstStyle>
          <a:p>
            <a:pPr lvl="0"/>
            <a:r>
              <a:rPr lang="de-DE" dirty="0"/>
              <a:t>Vorname, Name</a:t>
            </a:r>
          </a:p>
        </p:txBody>
      </p:sp>
      <p:sp>
        <p:nvSpPr>
          <p:cNvPr id="14" name="Titel 1"/>
          <p:cNvSpPr>
            <a:spLocks noGrp="1"/>
          </p:cNvSpPr>
          <p:nvPr>
            <p:ph type="title" hasCustomPrompt="1"/>
          </p:nvPr>
        </p:nvSpPr>
        <p:spPr>
          <a:xfrm>
            <a:off x="662079" y="2876780"/>
            <a:ext cx="2911078" cy="369332"/>
          </a:xfrm>
          <a:noFill/>
          <a:ln>
            <a:noFill/>
          </a:ln>
        </p:spPr>
        <p:txBody>
          <a:bodyPr wrap="none" lIns="0">
            <a:spAutoFit/>
          </a:bodyPr>
          <a:lstStyle>
            <a:lvl1pPr>
              <a:defRPr sz="2400" b="1">
                <a:solidFill>
                  <a:schemeClr val="bg1"/>
                </a:solidFill>
              </a:defRPr>
            </a:lvl1pPr>
          </a:lstStyle>
          <a:p>
            <a:r>
              <a:rPr lang="de-DE" dirty="0"/>
              <a:t>Titelmasterformat</a:t>
            </a:r>
          </a:p>
        </p:txBody>
      </p:sp>
      <p:sp>
        <p:nvSpPr>
          <p:cNvPr id="15" name="Untertitel 2"/>
          <p:cNvSpPr>
            <a:spLocks noGrp="1"/>
          </p:cNvSpPr>
          <p:nvPr>
            <p:ph type="subTitle" idx="1" hasCustomPrompt="1"/>
          </p:nvPr>
        </p:nvSpPr>
        <p:spPr>
          <a:xfrm>
            <a:off x="662079" y="3771177"/>
            <a:ext cx="4486273" cy="184666"/>
          </a:xfrm>
          <a:prstGeom prst="rect">
            <a:avLst/>
          </a:prstGeom>
          <a:noFill/>
        </p:spPr>
        <p:txBody>
          <a:bodyPr wrap="none" lIns="0">
            <a:spAutoFit/>
          </a:bodyPr>
          <a:lstStyle>
            <a:lvl1pPr marL="0" indent="0" algn="l">
              <a:buNone/>
              <a:defRPr b="0">
                <a:solidFill>
                  <a:schemeClr val="bg1">
                    <a:alpha val="7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dirty="0"/>
              <a:t>Formatvorlage des Untertitelmasters durch Klicken bearbeiten</a:t>
            </a:r>
          </a:p>
        </p:txBody>
      </p:sp>
      <p:sp>
        <p:nvSpPr>
          <p:cNvPr id="16" name="Textplatzhalter 25">
            <a:extLst>
              <a:ext uri="{FF2B5EF4-FFF2-40B4-BE49-F238E27FC236}">
                <a16:creationId xmlns:a16="http://schemas.microsoft.com/office/drawing/2014/main" id="{78DD96F1-BE0C-4FE4-B69F-BA85926561C9}"/>
              </a:ext>
            </a:extLst>
          </p:cNvPr>
          <p:cNvSpPr>
            <a:spLocks noGrp="1"/>
          </p:cNvSpPr>
          <p:nvPr>
            <p:ph type="body" sz="quarter" idx="11" hasCustomPrompt="1"/>
          </p:nvPr>
        </p:nvSpPr>
        <p:spPr>
          <a:xfrm>
            <a:off x="662106" y="2353534"/>
            <a:ext cx="4599144" cy="184666"/>
          </a:xfrm>
          <a:prstGeom prst="rect">
            <a:avLst/>
          </a:prstGeom>
          <a:noFill/>
          <a:ln>
            <a:noFill/>
          </a:ln>
        </p:spPr>
        <p:txBody>
          <a:bodyPr wrap="none" lIns="0">
            <a:spAutoFit/>
          </a:bodyPr>
          <a:lstStyle>
            <a:lvl1pPr>
              <a:spcBef>
                <a:spcPts val="0"/>
              </a:spcBef>
              <a:defRPr sz="1200" b="0">
                <a:solidFill>
                  <a:schemeClr val="bg1">
                    <a:alpha val="70000"/>
                  </a:schemeClr>
                </a:solidFill>
              </a:defRPr>
            </a:lvl1pPr>
          </a:lstStyle>
          <a:p>
            <a:pPr lvl="0"/>
            <a:r>
              <a:rPr lang="de-DE" dirty="0"/>
              <a:t>Zentrum für Lehrerbildung, Schul- und Berufsbildungsforschung</a:t>
            </a:r>
          </a:p>
        </p:txBody>
      </p:sp>
      <p:sp>
        <p:nvSpPr>
          <p:cNvPr id="17"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662078" y="3281707"/>
            <a:ext cx="3520720" cy="369332"/>
          </a:xfrm>
          <a:prstGeom prst="rect">
            <a:avLst/>
          </a:prstGeom>
          <a:noFill/>
        </p:spPr>
        <p:txBody>
          <a:bodyPr wrap="none" lIns="0">
            <a:spAutoFit/>
          </a:bodyPr>
          <a:lstStyle>
            <a:lvl1pPr>
              <a:defRPr sz="2400" b="0">
                <a:solidFill>
                  <a:schemeClr val="bg1"/>
                </a:solidFill>
              </a:defRPr>
            </a:lvl1pPr>
            <a:lvl3pPr marL="54000" indent="0">
              <a:buNone/>
              <a:defRPr/>
            </a:lvl3pPr>
            <a:lvl4pPr marL="135000" indent="0">
              <a:buNone/>
              <a:defRPr/>
            </a:lvl4pPr>
          </a:lstStyle>
          <a:p>
            <a:pPr lvl="0"/>
            <a:r>
              <a:rPr lang="de-DE" dirty="0"/>
              <a:t>durch Kicken bearbeiten</a:t>
            </a:r>
          </a:p>
        </p:txBody>
      </p:sp>
      <p:sp>
        <p:nvSpPr>
          <p:cNvPr id="18" name="Textplatzhalter 7">
            <a:extLst>
              <a:ext uri="{FF2B5EF4-FFF2-40B4-BE49-F238E27FC236}">
                <a16:creationId xmlns:a16="http://schemas.microsoft.com/office/drawing/2014/main" id="{F1D71DE1-F9B2-4550-A173-A1C0CE63C085}"/>
              </a:ext>
            </a:extLst>
          </p:cNvPr>
          <p:cNvSpPr>
            <a:spLocks noGrp="1"/>
          </p:cNvSpPr>
          <p:nvPr>
            <p:ph type="body" sz="quarter" idx="13" hasCustomPrompt="1"/>
          </p:nvPr>
        </p:nvSpPr>
        <p:spPr>
          <a:xfrm>
            <a:off x="662106" y="3984481"/>
            <a:ext cx="4064283" cy="184666"/>
          </a:xfrm>
          <a:prstGeom prst="rect">
            <a:avLst/>
          </a:prstGeom>
          <a:noFill/>
        </p:spPr>
        <p:txBody>
          <a:bodyPr wrap="none" lIns="0">
            <a:spAutoFit/>
          </a:bodyPr>
          <a:lstStyle>
            <a:lvl1pPr>
              <a:defRPr b="0">
                <a:solidFill>
                  <a:schemeClr val="bg1">
                    <a:alpha val="70000"/>
                  </a:schemeClr>
                </a:solidFill>
              </a:defRPr>
            </a:lvl1pPr>
          </a:lstStyle>
          <a:p>
            <a:pPr lvl="0"/>
            <a:r>
              <a:rPr lang="de-DE" dirty="0"/>
              <a:t>Ort oder Anlass des Vortrags // Samstag, 13. Januar 2021</a:t>
            </a:r>
          </a:p>
        </p:txBody>
      </p:sp>
      <p:pic>
        <p:nvPicPr>
          <p:cNvPr id="19" name="Grafik 18" descr="Logo. Acht unregelmäßige Dreiecksflächen sind, im Uhrzeigersinn zu einem regelmäßig achteckigen Ring angeordnet. Links daneben zweizeilig der Schriftzug &quot;DRESDEN concept" title="Logo Dresden concep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5770" y="246992"/>
            <a:ext cx="1097930" cy="407700"/>
          </a:xfrm>
          <a:prstGeom prst="rect">
            <a:avLst/>
          </a:prstGeom>
        </p:spPr>
      </p:pic>
      <p:pic>
        <p:nvPicPr>
          <p:cNvPr id="20" name="Grafik 19" descr="Logo. Schriftzug &quot;Technische Universität Dresden&quot;. Links davon befindet sich ein Achteck, das in zwei Bereiche aufgeteilt ist, die zusammen die Buchstaben &quot;T&quot; und &quot;U&quot; ergeben." title="Logo der TU Dresden"/>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7728" y="262298"/>
            <a:ext cx="1323772" cy="386100"/>
          </a:xfrm>
          <a:prstGeom prst="rect">
            <a:avLst/>
          </a:prstGeom>
        </p:spPr>
      </p:pic>
      <p:pic>
        <p:nvPicPr>
          <p:cNvPr id="21" name="Grafik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40349" y="4199991"/>
            <a:ext cx="1073556" cy="427072"/>
          </a:xfrm>
          <a:prstGeom prst="rect">
            <a:avLst/>
          </a:prstGeom>
        </p:spPr>
      </p:pic>
    </p:spTree>
    <p:extLst>
      <p:ext uri="{BB962C8B-B14F-4D97-AF65-F5344CB8AC3E}">
        <p14:creationId xmlns:p14="http://schemas.microsoft.com/office/powerpoint/2010/main" val="4034156937"/>
      </p:ext>
    </p:extLst>
  </p:cSld>
  <p:clrMapOvr>
    <a:masterClrMapping/>
  </p:clrMapOvr>
  <p:hf hdr="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Titelfolie_TUD_weiß">
    <p:spTree>
      <p:nvGrpSpPr>
        <p:cNvPr id="1" name=""/>
        <p:cNvGrpSpPr/>
        <p:nvPr/>
      </p:nvGrpSpPr>
      <p:grpSpPr>
        <a:xfrm>
          <a:off x="0" y="0"/>
          <a:ext cx="0" cy="0"/>
          <a:chOff x="0" y="0"/>
          <a:chExt cx="0" cy="0"/>
        </a:xfrm>
      </p:grpSpPr>
      <p:sp>
        <p:nvSpPr>
          <p:cNvPr id="7" name="Textplatzhalter 25"/>
          <p:cNvSpPr>
            <a:spLocks noGrp="1"/>
          </p:cNvSpPr>
          <p:nvPr>
            <p:ph type="body" sz="quarter" idx="10" hasCustomPrompt="1"/>
          </p:nvPr>
        </p:nvSpPr>
        <p:spPr>
          <a:xfrm>
            <a:off x="662107" y="2139087"/>
            <a:ext cx="1269719" cy="184666"/>
          </a:xfrm>
          <a:prstGeom prst="rect">
            <a:avLst/>
          </a:prstGeom>
          <a:noFill/>
          <a:ln>
            <a:noFill/>
          </a:ln>
        </p:spPr>
        <p:txBody>
          <a:bodyPr wrap="none" lIns="0">
            <a:spAutoFit/>
          </a:bodyPr>
          <a:lstStyle>
            <a:lvl1pPr>
              <a:spcBef>
                <a:spcPts val="0"/>
              </a:spcBef>
              <a:defRPr sz="1200" b="1">
                <a:solidFill>
                  <a:schemeClr val="accent1"/>
                </a:solidFill>
              </a:defRPr>
            </a:lvl1pPr>
          </a:lstStyle>
          <a:p>
            <a:pPr lvl="0"/>
            <a:r>
              <a:rPr lang="de-DE" dirty="0"/>
              <a:t>Vorname, Name</a:t>
            </a:r>
          </a:p>
        </p:txBody>
      </p:sp>
      <p:sp>
        <p:nvSpPr>
          <p:cNvPr id="8" name="Titel 1"/>
          <p:cNvSpPr>
            <a:spLocks noGrp="1"/>
          </p:cNvSpPr>
          <p:nvPr>
            <p:ph type="title" hasCustomPrompt="1"/>
          </p:nvPr>
        </p:nvSpPr>
        <p:spPr>
          <a:xfrm>
            <a:off x="662079" y="2876780"/>
            <a:ext cx="2911078" cy="369332"/>
          </a:xfrm>
          <a:noFill/>
          <a:ln>
            <a:noFill/>
          </a:ln>
        </p:spPr>
        <p:txBody>
          <a:bodyPr wrap="none" lIns="0">
            <a:spAutoFit/>
          </a:bodyPr>
          <a:lstStyle>
            <a:lvl1pPr>
              <a:defRPr sz="2400" b="1">
                <a:solidFill>
                  <a:schemeClr val="accent1"/>
                </a:solidFill>
              </a:defRPr>
            </a:lvl1pPr>
          </a:lstStyle>
          <a:p>
            <a:r>
              <a:rPr lang="de-DE" dirty="0"/>
              <a:t>Titelmasterformat</a:t>
            </a:r>
          </a:p>
        </p:txBody>
      </p:sp>
      <p:sp>
        <p:nvSpPr>
          <p:cNvPr id="11" name="Untertitel 2"/>
          <p:cNvSpPr>
            <a:spLocks noGrp="1"/>
          </p:cNvSpPr>
          <p:nvPr>
            <p:ph type="subTitle" idx="1" hasCustomPrompt="1"/>
          </p:nvPr>
        </p:nvSpPr>
        <p:spPr>
          <a:xfrm>
            <a:off x="662079" y="3771177"/>
            <a:ext cx="4486273" cy="184666"/>
          </a:xfrm>
          <a:prstGeom prst="rect">
            <a:avLst/>
          </a:prstGeom>
          <a:noFill/>
        </p:spPr>
        <p:txBody>
          <a:bodyPr wrap="none" lIns="0">
            <a:spAutoFit/>
          </a:bodyPr>
          <a:lstStyle>
            <a:lvl1pPr marL="0" indent="0" algn="l">
              <a:buNone/>
              <a:defRPr b="0">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dirty="0"/>
              <a:t>Formatvorlage des Untertitelmasters durch Klicken bearbeiten</a:t>
            </a:r>
          </a:p>
        </p:txBody>
      </p:sp>
      <p:sp>
        <p:nvSpPr>
          <p:cNvPr id="12" name="Textplatzhalter 25">
            <a:extLst>
              <a:ext uri="{FF2B5EF4-FFF2-40B4-BE49-F238E27FC236}">
                <a16:creationId xmlns:a16="http://schemas.microsoft.com/office/drawing/2014/main" id="{78DD96F1-BE0C-4FE4-B69F-BA85926561C9}"/>
              </a:ext>
            </a:extLst>
          </p:cNvPr>
          <p:cNvSpPr>
            <a:spLocks noGrp="1"/>
          </p:cNvSpPr>
          <p:nvPr>
            <p:ph type="body" sz="quarter" idx="11" hasCustomPrompt="1"/>
          </p:nvPr>
        </p:nvSpPr>
        <p:spPr>
          <a:xfrm>
            <a:off x="662106" y="2353534"/>
            <a:ext cx="4599144" cy="184666"/>
          </a:xfrm>
          <a:prstGeom prst="rect">
            <a:avLst/>
          </a:prstGeom>
          <a:noFill/>
          <a:ln>
            <a:noFill/>
          </a:ln>
        </p:spPr>
        <p:txBody>
          <a:bodyPr wrap="none" lIns="0">
            <a:spAutoFit/>
          </a:bodyPr>
          <a:lstStyle>
            <a:lvl1pPr>
              <a:spcBef>
                <a:spcPts val="0"/>
              </a:spcBef>
              <a:defRPr sz="1200" b="0">
                <a:solidFill>
                  <a:schemeClr val="accent1"/>
                </a:solidFill>
              </a:defRPr>
            </a:lvl1pPr>
          </a:lstStyle>
          <a:p>
            <a:pPr lvl="0"/>
            <a:r>
              <a:rPr lang="de-DE" dirty="0"/>
              <a:t>Zentrum für Lehrerbildung, Schul- und Berufsbildungsforschung</a:t>
            </a:r>
          </a:p>
        </p:txBody>
      </p:sp>
      <p:sp>
        <p:nvSpPr>
          <p:cNvPr id="13"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662078" y="3281707"/>
            <a:ext cx="3520720" cy="369332"/>
          </a:xfrm>
          <a:prstGeom prst="rect">
            <a:avLst/>
          </a:prstGeom>
          <a:noFill/>
        </p:spPr>
        <p:txBody>
          <a:bodyPr wrap="none" lIns="0">
            <a:spAutoFit/>
          </a:bodyPr>
          <a:lstStyle>
            <a:lvl1pPr>
              <a:defRPr sz="2400" b="0">
                <a:solidFill>
                  <a:schemeClr val="accent1"/>
                </a:solidFill>
              </a:defRPr>
            </a:lvl1pPr>
            <a:lvl3pPr marL="54000" indent="0">
              <a:buNone/>
              <a:defRPr/>
            </a:lvl3pPr>
            <a:lvl4pPr marL="135000" indent="0">
              <a:buNone/>
              <a:defRPr/>
            </a:lvl4pPr>
          </a:lstStyle>
          <a:p>
            <a:pPr lvl="0"/>
            <a:r>
              <a:rPr lang="de-DE" dirty="0"/>
              <a:t>durch Kicken bearbeiten</a:t>
            </a:r>
          </a:p>
        </p:txBody>
      </p:sp>
      <p:sp>
        <p:nvSpPr>
          <p:cNvPr id="14" name="Textplatzhalter 7">
            <a:extLst>
              <a:ext uri="{FF2B5EF4-FFF2-40B4-BE49-F238E27FC236}">
                <a16:creationId xmlns:a16="http://schemas.microsoft.com/office/drawing/2014/main" id="{F1D71DE1-F9B2-4550-A173-A1C0CE63C085}"/>
              </a:ext>
            </a:extLst>
          </p:cNvPr>
          <p:cNvSpPr>
            <a:spLocks noGrp="1"/>
          </p:cNvSpPr>
          <p:nvPr>
            <p:ph type="body" sz="quarter" idx="13" hasCustomPrompt="1"/>
          </p:nvPr>
        </p:nvSpPr>
        <p:spPr>
          <a:xfrm>
            <a:off x="662106" y="3984481"/>
            <a:ext cx="4064283" cy="184666"/>
          </a:xfrm>
          <a:prstGeom prst="rect">
            <a:avLst/>
          </a:prstGeom>
          <a:noFill/>
        </p:spPr>
        <p:txBody>
          <a:bodyPr wrap="none" lIns="0">
            <a:spAutoFit/>
          </a:bodyPr>
          <a:lstStyle>
            <a:lvl1pPr>
              <a:defRPr b="0">
                <a:solidFill>
                  <a:schemeClr val="accent1"/>
                </a:solidFill>
              </a:defRPr>
            </a:lvl1pPr>
          </a:lstStyle>
          <a:p>
            <a:pPr lvl="0"/>
            <a:r>
              <a:rPr lang="de-DE" dirty="0"/>
              <a:t>Ort oder Anlass des Vortrags // Samstag, 13. Januar 2021</a:t>
            </a:r>
          </a:p>
        </p:txBody>
      </p:sp>
      <p:pic>
        <p:nvPicPr>
          <p:cNvPr id="15" name="Grafik 14" descr="Logo. Acht unregelmäßige Dreiecksflächen sind, im Uhrzeigersinn einen Farbverlauf von dunkelblau bis hellgrün ergebend, zu einem regelmäßig achteckigen Ring angeordnet. Links daneben zweizeilig der Schriftzug &quot;DRESDEN concept" title="Logo Dresden concept"/>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4761" y="240808"/>
            <a:ext cx="1101035" cy="411740"/>
          </a:xfrm>
          <a:prstGeom prst="rect">
            <a:avLst/>
          </a:prstGeom>
        </p:spPr>
      </p:pic>
      <p:pic>
        <p:nvPicPr>
          <p:cNvPr id="17" name="Grafik 16" descr="Logo. Schriftzug &quot;Technische Universität Dresden&quot;. Links davon befindet sich ein Achteck, das in zwei Bereiche aufgeteilt ist, die zusammen die Buchstaben &quot;T&quot; und &quot;U&quot; ergeben." title="Logo der TU Dresden"/>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728" y="261280"/>
            <a:ext cx="1323000" cy="386100"/>
          </a:xfrm>
          <a:prstGeom prst="rect">
            <a:avLst/>
          </a:prstGeom>
        </p:spPr>
      </p:pic>
      <p:pic>
        <p:nvPicPr>
          <p:cNvPr id="10" name="Grafik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15278" y="4214282"/>
            <a:ext cx="1080000" cy="427072"/>
          </a:xfrm>
          <a:prstGeom prst="rect">
            <a:avLst/>
          </a:prstGeom>
        </p:spPr>
      </p:pic>
    </p:spTree>
    <p:extLst>
      <p:ext uri="{BB962C8B-B14F-4D97-AF65-F5344CB8AC3E}">
        <p14:creationId xmlns:p14="http://schemas.microsoft.com/office/powerpoint/2010/main" val="738867168"/>
      </p:ext>
    </p:extLst>
  </p:cSld>
  <p:clrMapOvr>
    <a:masterClrMapping/>
  </p:clrMapOvr>
  <p:hf hdr="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Titelfolie_TUD_Foto_a">
    <p:spTree>
      <p:nvGrpSpPr>
        <p:cNvPr id="1" name=""/>
        <p:cNvGrpSpPr/>
        <p:nvPr/>
      </p:nvGrpSpPr>
      <p:grpSpPr>
        <a:xfrm>
          <a:off x="0" y="0"/>
          <a:ext cx="0" cy="0"/>
          <a:chOff x="0" y="0"/>
          <a:chExt cx="0" cy="0"/>
        </a:xfrm>
      </p:grpSpPr>
      <p:sp>
        <p:nvSpPr>
          <p:cNvPr id="3" name="Bildplatzhalter 2"/>
          <p:cNvSpPr>
            <a:spLocks noGrp="1"/>
          </p:cNvSpPr>
          <p:nvPr>
            <p:ph type="pic" sz="quarter" idx="14"/>
          </p:nvPr>
        </p:nvSpPr>
        <p:spPr>
          <a:xfrm>
            <a:off x="0" y="0"/>
            <a:ext cx="9144000" cy="5143500"/>
          </a:xfrm>
          <a:solidFill>
            <a:schemeClr val="bg1">
              <a:lumMod val="95000"/>
            </a:schemeClr>
          </a:solidFill>
        </p:spPr>
        <p:txBody>
          <a:bodyPr/>
          <a:lstStyle/>
          <a:p>
            <a:r>
              <a:rPr lang="de-DE"/>
              <a:t>Bild durch Klicken auf Symbol hinzufügen</a:t>
            </a:r>
            <a:endParaRPr lang="de-DE" dirty="0"/>
          </a:p>
        </p:txBody>
      </p:sp>
      <p:sp>
        <p:nvSpPr>
          <p:cNvPr id="10" name="Bildplatzhalter 9" descr="Logo. Acht unregelmäßige Dreiecksflächen sind, im Uhrzeigersinn einen Farbverlauf von dunkelblau bis hellgrün ergebend, zu einem regelmäßig achteckigen Ring angeordnet. Links daneben zweizeilig der Schriftzug &quot;DRESDEN concept" title="Logo Dresden concept"/>
          <p:cNvSpPr>
            <a:spLocks noGrp="1"/>
          </p:cNvSpPr>
          <p:nvPr>
            <p:ph type="pic" sz="quarter" idx="16"/>
          </p:nvPr>
        </p:nvSpPr>
        <p:spPr>
          <a:xfrm>
            <a:off x="7804196" y="245926"/>
            <a:ext cx="1101600" cy="413100"/>
          </a:xfrm>
          <a:blipFill>
            <a:blip r:embed="rId2"/>
            <a:srcRect/>
            <a:stretch>
              <a:fillRect l="-493" r="-493"/>
            </a:stretch>
          </a:blipFill>
        </p:spPr>
        <p:txBody>
          <a:bodyPr/>
          <a:lstStyle>
            <a:lvl1pPr>
              <a:defRPr sz="100" b="0">
                <a:solidFill>
                  <a:schemeClr val="bg1"/>
                </a:solidFill>
              </a:defRPr>
            </a:lvl1pPr>
          </a:lstStyle>
          <a:p>
            <a:r>
              <a:rPr lang="de-DE"/>
              <a:t>Bild durch Klicken auf Symbol hinzufügen</a:t>
            </a:r>
            <a:endParaRPr lang="de-DE" dirty="0"/>
          </a:p>
        </p:txBody>
      </p:sp>
      <p:sp>
        <p:nvSpPr>
          <p:cNvPr id="7" name="Textplatzhalter 25"/>
          <p:cNvSpPr>
            <a:spLocks noGrp="1"/>
          </p:cNvSpPr>
          <p:nvPr>
            <p:ph type="body" sz="quarter" idx="10" hasCustomPrompt="1"/>
          </p:nvPr>
        </p:nvSpPr>
        <p:spPr>
          <a:xfrm>
            <a:off x="662106" y="2139087"/>
            <a:ext cx="1351511" cy="184666"/>
          </a:xfrm>
          <a:prstGeom prst="rect">
            <a:avLst/>
          </a:prstGeom>
          <a:solidFill>
            <a:schemeClr val="bg1">
              <a:alpha val="90000"/>
            </a:schemeClr>
          </a:solidFill>
          <a:ln>
            <a:noFill/>
          </a:ln>
        </p:spPr>
        <p:txBody>
          <a:bodyPr wrap="none" lIns="72000" tIns="0" rIns="36000" bIns="0">
            <a:spAutoFit/>
          </a:bodyPr>
          <a:lstStyle>
            <a:lvl1pPr>
              <a:spcBef>
                <a:spcPts val="0"/>
              </a:spcBef>
              <a:defRPr sz="1200" b="1">
                <a:solidFill>
                  <a:schemeClr val="accent1"/>
                </a:solidFill>
              </a:defRPr>
            </a:lvl1pPr>
          </a:lstStyle>
          <a:p>
            <a:pPr lvl="0"/>
            <a:r>
              <a:rPr lang="de-DE" dirty="0"/>
              <a:t>Vorname, Name</a:t>
            </a:r>
          </a:p>
        </p:txBody>
      </p:sp>
      <p:sp>
        <p:nvSpPr>
          <p:cNvPr id="8" name="Titel 1"/>
          <p:cNvSpPr>
            <a:spLocks noGrp="1"/>
          </p:cNvSpPr>
          <p:nvPr>
            <p:ph type="title" hasCustomPrompt="1"/>
          </p:nvPr>
        </p:nvSpPr>
        <p:spPr>
          <a:xfrm>
            <a:off x="662079" y="2876780"/>
            <a:ext cx="2955988" cy="369332"/>
          </a:xfrm>
          <a:solidFill>
            <a:schemeClr val="bg1">
              <a:alpha val="90000"/>
            </a:schemeClr>
          </a:solidFill>
          <a:ln>
            <a:noFill/>
          </a:ln>
        </p:spPr>
        <p:txBody>
          <a:bodyPr wrap="none" lIns="72000" tIns="0" rIns="36000" bIns="0">
            <a:spAutoFit/>
          </a:bodyPr>
          <a:lstStyle>
            <a:lvl1pPr>
              <a:defRPr sz="2400" b="1">
                <a:solidFill>
                  <a:schemeClr val="accent1"/>
                </a:solidFill>
              </a:defRPr>
            </a:lvl1pPr>
          </a:lstStyle>
          <a:p>
            <a:r>
              <a:rPr lang="de-DE" dirty="0"/>
              <a:t>Titelmasterformat</a:t>
            </a:r>
          </a:p>
        </p:txBody>
      </p:sp>
      <p:sp>
        <p:nvSpPr>
          <p:cNvPr id="11" name="Untertitel 2"/>
          <p:cNvSpPr>
            <a:spLocks noGrp="1"/>
          </p:cNvSpPr>
          <p:nvPr>
            <p:ph type="subTitle" idx="1" hasCustomPrompt="1"/>
          </p:nvPr>
        </p:nvSpPr>
        <p:spPr>
          <a:xfrm>
            <a:off x="662079" y="3771177"/>
            <a:ext cx="4568064" cy="184666"/>
          </a:xfrm>
          <a:prstGeom prst="rect">
            <a:avLst/>
          </a:prstGeom>
          <a:solidFill>
            <a:schemeClr val="bg1">
              <a:alpha val="90000"/>
            </a:schemeClr>
          </a:solidFill>
        </p:spPr>
        <p:txBody>
          <a:bodyPr wrap="none" lIns="72000" tIns="0" rIns="36000" bIns="0">
            <a:spAutoFit/>
          </a:bodyPr>
          <a:lstStyle>
            <a:lvl1pPr marL="0" indent="0" algn="l">
              <a:buNone/>
              <a:defRPr b="0">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dirty="0"/>
              <a:t>Formatvorlage des Untertitelmasters durch Klicken bearbeiten</a:t>
            </a:r>
          </a:p>
        </p:txBody>
      </p:sp>
      <p:sp>
        <p:nvSpPr>
          <p:cNvPr id="12" name="Textplatzhalter 25">
            <a:extLst>
              <a:ext uri="{FF2B5EF4-FFF2-40B4-BE49-F238E27FC236}">
                <a16:creationId xmlns:a16="http://schemas.microsoft.com/office/drawing/2014/main" id="{78DD96F1-BE0C-4FE4-B69F-BA85926561C9}"/>
              </a:ext>
            </a:extLst>
          </p:cNvPr>
          <p:cNvSpPr>
            <a:spLocks noGrp="1"/>
          </p:cNvSpPr>
          <p:nvPr>
            <p:ph type="body" sz="quarter" idx="11" hasCustomPrompt="1"/>
          </p:nvPr>
        </p:nvSpPr>
        <p:spPr>
          <a:xfrm>
            <a:off x="662106" y="2353534"/>
            <a:ext cx="4680935" cy="184666"/>
          </a:xfrm>
          <a:prstGeom prst="rect">
            <a:avLst/>
          </a:prstGeom>
          <a:solidFill>
            <a:schemeClr val="bg1">
              <a:alpha val="90000"/>
            </a:schemeClr>
          </a:solidFill>
          <a:ln>
            <a:noFill/>
          </a:ln>
        </p:spPr>
        <p:txBody>
          <a:bodyPr wrap="none" lIns="72000" tIns="0" rIns="36000" bIns="0">
            <a:spAutoFit/>
          </a:bodyPr>
          <a:lstStyle>
            <a:lvl1pPr>
              <a:spcBef>
                <a:spcPts val="0"/>
              </a:spcBef>
              <a:defRPr sz="1200" b="0">
                <a:solidFill>
                  <a:schemeClr val="accent1"/>
                </a:solidFill>
              </a:defRPr>
            </a:lvl1pPr>
          </a:lstStyle>
          <a:p>
            <a:pPr lvl="0"/>
            <a:r>
              <a:rPr lang="de-DE" dirty="0"/>
              <a:t>Zentrum für Lehrerbildung, Schul- und Berufsbildungsforschung</a:t>
            </a:r>
          </a:p>
        </p:txBody>
      </p:sp>
      <p:sp>
        <p:nvSpPr>
          <p:cNvPr id="13"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662078" y="3281707"/>
            <a:ext cx="3602511" cy="369332"/>
          </a:xfrm>
          <a:prstGeom prst="rect">
            <a:avLst/>
          </a:prstGeom>
          <a:solidFill>
            <a:schemeClr val="bg1">
              <a:alpha val="90000"/>
            </a:schemeClr>
          </a:solidFill>
        </p:spPr>
        <p:txBody>
          <a:bodyPr wrap="none" lIns="72000" tIns="0" rIns="36000" bIns="0">
            <a:spAutoFit/>
          </a:bodyPr>
          <a:lstStyle>
            <a:lvl1pPr>
              <a:defRPr sz="2400" b="0">
                <a:solidFill>
                  <a:schemeClr val="accent1"/>
                </a:solidFill>
              </a:defRPr>
            </a:lvl1pPr>
            <a:lvl3pPr marL="54000" indent="0">
              <a:buNone/>
              <a:defRPr/>
            </a:lvl3pPr>
            <a:lvl4pPr marL="135000" indent="0">
              <a:buNone/>
              <a:defRPr/>
            </a:lvl4pPr>
          </a:lstStyle>
          <a:p>
            <a:pPr lvl="0"/>
            <a:r>
              <a:rPr lang="de-DE" dirty="0"/>
              <a:t>durch Kicken bearbeiten</a:t>
            </a:r>
          </a:p>
        </p:txBody>
      </p:sp>
      <p:sp>
        <p:nvSpPr>
          <p:cNvPr id="14" name="Textplatzhalter 7">
            <a:extLst>
              <a:ext uri="{FF2B5EF4-FFF2-40B4-BE49-F238E27FC236}">
                <a16:creationId xmlns:a16="http://schemas.microsoft.com/office/drawing/2014/main" id="{F1D71DE1-F9B2-4550-A173-A1C0CE63C085}"/>
              </a:ext>
            </a:extLst>
          </p:cNvPr>
          <p:cNvSpPr>
            <a:spLocks noGrp="1"/>
          </p:cNvSpPr>
          <p:nvPr>
            <p:ph type="body" sz="quarter" idx="13" hasCustomPrompt="1"/>
          </p:nvPr>
        </p:nvSpPr>
        <p:spPr>
          <a:xfrm>
            <a:off x="662106" y="3984481"/>
            <a:ext cx="4146074" cy="184666"/>
          </a:xfrm>
          <a:prstGeom prst="rect">
            <a:avLst/>
          </a:prstGeom>
          <a:solidFill>
            <a:schemeClr val="bg1">
              <a:alpha val="90000"/>
            </a:schemeClr>
          </a:solidFill>
        </p:spPr>
        <p:txBody>
          <a:bodyPr wrap="none" lIns="72000" tIns="0" rIns="36000" bIns="0">
            <a:spAutoFit/>
          </a:bodyPr>
          <a:lstStyle>
            <a:lvl1pPr>
              <a:defRPr b="0">
                <a:solidFill>
                  <a:schemeClr val="accent1"/>
                </a:solidFill>
              </a:defRPr>
            </a:lvl1pPr>
          </a:lstStyle>
          <a:p>
            <a:pPr lvl="0"/>
            <a:r>
              <a:rPr lang="de-DE" dirty="0"/>
              <a:t>Ort oder Anlass des Vortrags // Samstag, 13. Januar 2021</a:t>
            </a:r>
          </a:p>
        </p:txBody>
      </p:sp>
      <p:sp>
        <p:nvSpPr>
          <p:cNvPr id="5" name="Bildplatzhalter 4" descr="Logo. Schriftzug &quot;Technische Universität Dresden&quot;. Links davon befindet sich ein Achteck, das in zwei Bereiche aufgeteilt ist, die zusammen die Buchstaben &quot;T&quot; und &quot;U&quot; ergeben." title="Logo der TU Dresden"/>
          <p:cNvSpPr>
            <a:spLocks noGrp="1"/>
          </p:cNvSpPr>
          <p:nvPr>
            <p:ph type="pic" sz="quarter" idx="15"/>
          </p:nvPr>
        </p:nvSpPr>
        <p:spPr>
          <a:xfrm>
            <a:off x="214844" y="259556"/>
            <a:ext cx="1323000" cy="386100"/>
          </a:xfrm>
          <a:blipFill dpi="0" rotWithShape="1">
            <a:blip r:embed="rId3">
              <a:extLst>
                <a:ext uri="{28A0092B-C50C-407E-A947-70E740481C1C}">
                  <a14:useLocalDpi xmlns:a14="http://schemas.microsoft.com/office/drawing/2010/main" val="0"/>
                </a:ext>
              </a:extLst>
            </a:blip>
            <a:srcRect/>
            <a:stretch>
              <a:fillRect l="-29" r="-29"/>
            </a:stretch>
          </a:blipFill>
        </p:spPr>
        <p:txBody>
          <a:bodyPr/>
          <a:lstStyle>
            <a:lvl1pPr>
              <a:defRPr sz="100" b="0">
                <a:solidFill>
                  <a:schemeClr val="bg1"/>
                </a:solidFill>
              </a:defRPr>
            </a:lvl1pPr>
          </a:lstStyle>
          <a:p>
            <a:r>
              <a:rPr lang="de-DE"/>
              <a:t>Bild durch Klicken auf Symbol hinzufügen</a:t>
            </a:r>
            <a:endParaRPr lang="de-DE" dirty="0"/>
          </a:p>
        </p:txBody>
      </p:sp>
      <p:pic>
        <p:nvPicPr>
          <p:cNvPr id="16" name="Grafik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37127" y="4199991"/>
            <a:ext cx="1080000" cy="427072"/>
          </a:xfrm>
          <a:prstGeom prst="rect">
            <a:avLst/>
          </a:prstGeom>
        </p:spPr>
      </p:pic>
    </p:spTree>
    <p:extLst>
      <p:ext uri="{BB962C8B-B14F-4D97-AF65-F5344CB8AC3E}">
        <p14:creationId xmlns:p14="http://schemas.microsoft.com/office/powerpoint/2010/main" val="674956812"/>
      </p:ext>
    </p:extLst>
  </p:cSld>
  <p:clrMapOvr>
    <a:masterClrMapping/>
  </p:clrMapOvr>
  <p:hf hdr="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3_Titelfolie_TUD_weiß+Foto">
    <p:spTree>
      <p:nvGrpSpPr>
        <p:cNvPr id="1" name=""/>
        <p:cNvGrpSpPr/>
        <p:nvPr/>
      </p:nvGrpSpPr>
      <p:grpSpPr>
        <a:xfrm>
          <a:off x="0" y="0"/>
          <a:ext cx="0" cy="0"/>
          <a:chOff x="0" y="0"/>
          <a:chExt cx="0" cy="0"/>
        </a:xfrm>
      </p:grpSpPr>
      <p:sp>
        <p:nvSpPr>
          <p:cNvPr id="3" name="Bildplatzhalter 2"/>
          <p:cNvSpPr>
            <a:spLocks noGrp="1"/>
          </p:cNvSpPr>
          <p:nvPr>
            <p:ph type="pic" sz="quarter" idx="14"/>
          </p:nvPr>
        </p:nvSpPr>
        <p:spPr>
          <a:xfrm>
            <a:off x="0" y="0"/>
            <a:ext cx="9144000" cy="5143500"/>
          </a:xfrm>
          <a:solidFill>
            <a:schemeClr val="bg1">
              <a:lumMod val="95000"/>
            </a:schemeClr>
          </a:solidFill>
        </p:spPr>
        <p:txBody>
          <a:bodyPr/>
          <a:lstStyle/>
          <a:p>
            <a:r>
              <a:rPr lang="de-DE"/>
              <a:t>Bild durch Klicken auf Symbol hinzufügen</a:t>
            </a:r>
          </a:p>
        </p:txBody>
      </p:sp>
      <p:sp>
        <p:nvSpPr>
          <p:cNvPr id="16" name="Bildplatzhalter 9" descr="Logo. Acht unregelmäßige Dreiecksflächen sind, im Uhrzeigersinn einen Farbverlauf von dunkelblau bis hellgrün ergebend, zu einem regelmäßig achteckigen Ring angeordnet. Links daneben zweizeilig der Schriftzug &quot;DRESDEN concept" title="Logo Dresden concept"/>
          <p:cNvSpPr>
            <a:spLocks noGrp="1"/>
          </p:cNvSpPr>
          <p:nvPr>
            <p:ph type="pic" sz="quarter" idx="16"/>
          </p:nvPr>
        </p:nvSpPr>
        <p:spPr>
          <a:xfrm>
            <a:off x="7831849" y="246187"/>
            <a:ext cx="1101600" cy="413100"/>
          </a:xfrm>
          <a:blipFill>
            <a:blip r:embed="rId2"/>
            <a:srcRect/>
            <a:stretch>
              <a:fillRect l="-493" r="-493"/>
            </a:stretch>
          </a:blipFill>
        </p:spPr>
        <p:txBody>
          <a:bodyPr/>
          <a:lstStyle>
            <a:lvl1pPr>
              <a:defRPr sz="100" b="0">
                <a:solidFill>
                  <a:schemeClr val="bg1"/>
                </a:solidFill>
              </a:defRPr>
            </a:lvl1pPr>
          </a:lstStyle>
          <a:p>
            <a:r>
              <a:rPr lang="de-DE" sz="225" b="0"/>
              <a:t>Bild durch Klicken auf Symbol hinzufügen</a:t>
            </a:r>
            <a:endParaRPr lang="de-DE" dirty="0"/>
          </a:p>
        </p:txBody>
      </p:sp>
      <p:sp>
        <p:nvSpPr>
          <p:cNvPr id="17" name="Bildplatzhalter 4" descr="Logo. Schriftzug &quot;Technische Universität Dresden&quot;. Links davon befindet sich ein Achteck, das in zwei Bereiche aufgeteilt ist, die zusammen die Buchstaben &quot;T&quot; und &quot;U&quot; ergeben." title="Logo der TU Dresden"/>
          <p:cNvSpPr>
            <a:spLocks noGrp="1"/>
          </p:cNvSpPr>
          <p:nvPr>
            <p:ph type="pic" sz="quarter" idx="15"/>
          </p:nvPr>
        </p:nvSpPr>
        <p:spPr>
          <a:xfrm>
            <a:off x="217728" y="262298"/>
            <a:ext cx="1323000" cy="386100"/>
          </a:xfrm>
          <a:blipFill dpi="0" rotWithShape="1">
            <a:blip r:embed="rId3"/>
            <a:srcRect/>
            <a:stretch>
              <a:fillRect l="-29" r="-29"/>
            </a:stretch>
          </a:blipFill>
        </p:spPr>
        <p:txBody>
          <a:bodyPr/>
          <a:lstStyle>
            <a:lvl1pPr>
              <a:defRPr sz="100">
                <a:solidFill>
                  <a:schemeClr val="bg1"/>
                </a:solidFill>
              </a:defRPr>
            </a:lvl1pPr>
          </a:lstStyle>
          <a:p>
            <a:r>
              <a:rPr lang="de-DE"/>
              <a:t>Bild durch Klicken auf Symbol hinzufügen</a:t>
            </a:r>
            <a:endParaRPr lang="de-DE" dirty="0"/>
          </a:p>
        </p:txBody>
      </p:sp>
      <p:sp>
        <p:nvSpPr>
          <p:cNvPr id="7" name="Textplatzhalter 25"/>
          <p:cNvSpPr>
            <a:spLocks noGrp="1"/>
          </p:cNvSpPr>
          <p:nvPr>
            <p:ph type="body" sz="quarter" idx="10" hasCustomPrompt="1"/>
          </p:nvPr>
        </p:nvSpPr>
        <p:spPr>
          <a:xfrm>
            <a:off x="662106" y="2139087"/>
            <a:ext cx="1351511" cy="184666"/>
          </a:xfrm>
          <a:prstGeom prst="rect">
            <a:avLst/>
          </a:prstGeom>
          <a:solidFill>
            <a:schemeClr val="bg1">
              <a:alpha val="90000"/>
            </a:schemeClr>
          </a:solidFill>
          <a:ln>
            <a:noFill/>
          </a:ln>
        </p:spPr>
        <p:txBody>
          <a:bodyPr wrap="none" lIns="72000" tIns="0" rIns="36000" bIns="0">
            <a:spAutoFit/>
          </a:bodyPr>
          <a:lstStyle>
            <a:lvl1pPr>
              <a:spcBef>
                <a:spcPts val="0"/>
              </a:spcBef>
              <a:defRPr sz="1200" b="1">
                <a:solidFill>
                  <a:schemeClr val="accent1"/>
                </a:solidFill>
              </a:defRPr>
            </a:lvl1pPr>
          </a:lstStyle>
          <a:p>
            <a:pPr lvl="0"/>
            <a:r>
              <a:rPr lang="de-DE" dirty="0"/>
              <a:t>Vorname, Name</a:t>
            </a:r>
          </a:p>
        </p:txBody>
      </p:sp>
      <p:sp>
        <p:nvSpPr>
          <p:cNvPr id="8" name="Titel 1"/>
          <p:cNvSpPr>
            <a:spLocks noGrp="1"/>
          </p:cNvSpPr>
          <p:nvPr>
            <p:ph type="title" hasCustomPrompt="1"/>
          </p:nvPr>
        </p:nvSpPr>
        <p:spPr>
          <a:xfrm>
            <a:off x="662079" y="2876780"/>
            <a:ext cx="2955988" cy="369332"/>
          </a:xfrm>
          <a:solidFill>
            <a:schemeClr val="bg1">
              <a:alpha val="90000"/>
            </a:schemeClr>
          </a:solidFill>
          <a:ln>
            <a:noFill/>
          </a:ln>
        </p:spPr>
        <p:txBody>
          <a:bodyPr wrap="none" lIns="72000" tIns="0" rIns="36000" bIns="0">
            <a:spAutoFit/>
          </a:bodyPr>
          <a:lstStyle>
            <a:lvl1pPr>
              <a:defRPr sz="2400" b="1">
                <a:solidFill>
                  <a:schemeClr val="accent1"/>
                </a:solidFill>
              </a:defRPr>
            </a:lvl1pPr>
          </a:lstStyle>
          <a:p>
            <a:r>
              <a:rPr lang="de-DE" dirty="0"/>
              <a:t>Titelmasterformat</a:t>
            </a:r>
          </a:p>
        </p:txBody>
      </p:sp>
      <p:sp>
        <p:nvSpPr>
          <p:cNvPr id="11" name="Untertitel 2"/>
          <p:cNvSpPr>
            <a:spLocks noGrp="1"/>
          </p:cNvSpPr>
          <p:nvPr>
            <p:ph type="subTitle" idx="1" hasCustomPrompt="1"/>
          </p:nvPr>
        </p:nvSpPr>
        <p:spPr>
          <a:xfrm>
            <a:off x="662079" y="3771177"/>
            <a:ext cx="4568064" cy="184666"/>
          </a:xfrm>
          <a:prstGeom prst="rect">
            <a:avLst/>
          </a:prstGeom>
          <a:solidFill>
            <a:schemeClr val="bg1">
              <a:alpha val="90000"/>
            </a:schemeClr>
          </a:solidFill>
        </p:spPr>
        <p:txBody>
          <a:bodyPr wrap="none" lIns="72000" tIns="0" rIns="36000" bIns="0">
            <a:spAutoFit/>
          </a:bodyPr>
          <a:lstStyle>
            <a:lvl1pPr marL="0" indent="0" algn="l">
              <a:buNone/>
              <a:defRPr b="0">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dirty="0"/>
              <a:t>Formatvorlage des Untertitelmasters durch Klicken bearbeiten</a:t>
            </a:r>
          </a:p>
        </p:txBody>
      </p:sp>
      <p:sp>
        <p:nvSpPr>
          <p:cNvPr id="12" name="Textplatzhalter 25">
            <a:extLst>
              <a:ext uri="{FF2B5EF4-FFF2-40B4-BE49-F238E27FC236}">
                <a16:creationId xmlns:a16="http://schemas.microsoft.com/office/drawing/2014/main" id="{78DD96F1-BE0C-4FE4-B69F-BA85926561C9}"/>
              </a:ext>
            </a:extLst>
          </p:cNvPr>
          <p:cNvSpPr>
            <a:spLocks noGrp="1"/>
          </p:cNvSpPr>
          <p:nvPr>
            <p:ph type="body" sz="quarter" idx="11" hasCustomPrompt="1"/>
          </p:nvPr>
        </p:nvSpPr>
        <p:spPr>
          <a:xfrm>
            <a:off x="662106" y="2353534"/>
            <a:ext cx="4680935" cy="184666"/>
          </a:xfrm>
          <a:prstGeom prst="rect">
            <a:avLst/>
          </a:prstGeom>
          <a:solidFill>
            <a:schemeClr val="bg1">
              <a:alpha val="90000"/>
            </a:schemeClr>
          </a:solidFill>
          <a:ln>
            <a:noFill/>
          </a:ln>
        </p:spPr>
        <p:txBody>
          <a:bodyPr wrap="none" lIns="72000" tIns="0" rIns="36000" bIns="0">
            <a:spAutoFit/>
          </a:bodyPr>
          <a:lstStyle>
            <a:lvl1pPr>
              <a:spcBef>
                <a:spcPts val="0"/>
              </a:spcBef>
              <a:defRPr sz="1200" b="0">
                <a:solidFill>
                  <a:schemeClr val="accent1"/>
                </a:solidFill>
              </a:defRPr>
            </a:lvl1pPr>
          </a:lstStyle>
          <a:p>
            <a:pPr lvl="0"/>
            <a:r>
              <a:rPr lang="de-DE" dirty="0"/>
              <a:t>Zentrum für Lehrerbildung, Schul- und Berufsbildungsforschung</a:t>
            </a:r>
          </a:p>
        </p:txBody>
      </p:sp>
      <p:sp>
        <p:nvSpPr>
          <p:cNvPr id="13"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662078" y="3281707"/>
            <a:ext cx="3602511" cy="369332"/>
          </a:xfrm>
          <a:prstGeom prst="rect">
            <a:avLst/>
          </a:prstGeom>
          <a:solidFill>
            <a:schemeClr val="bg1">
              <a:alpha val="90000"/>
            </a:schemeClr>
          </a:solidFill>
        </p:spPr>
        <p:txBody>
          <a:bodyPr wrap="none" lIns="72000" tIns="0" rIns="36000" bIns="0">
            <a:spAutoFit/>
          </a:bodyPr>
          <a:lstStyle>
            <a:lvl1pPr>
              <a:defRPr sz="2400" b="0">
                <a:solidFill>
                  <a:schemeClr val="accent1"/>
                </a:solidFill>
              </a:defRPr>
            </a:lvl1pPr>
            <a:lvl3pPr marL="54000" indent="0">
              <a:buNone/>
              <a:defRPr/>
            </a:lvl3pPr>
            <a:lvl4pPr marL="135000" indent="0">
              <a:buNone/>
              <a:defRPr/>
            </a:lvl4pPr>
          </a:lstStyle>
          <a:p>
            <a:pPr lvl="0"/>
            <a:r>
              <a:rPr lang="de-DE" dirty="0"/>
              <a:t>durch Kicken bearbeiten</a:t>
            </a:r>
          </a:p>
        </p:txBody>
      </p:sp>
      <p:sp>
        <p:nvSpPr>
          <p:cNvPr id="14" name="Textplatzhalter 7">
            <a:extLst>
              <a:ext uri="{FF2B5EF4-FFF2-40B4-BE49-F238E27FC236}">
                <a16:creationId xmlns:a16="http://schemas.microsoft.com/office/drawing/2014/main" id="{F1D71DE1-F9B2-4550-A173-A1C0CE63C085}"/>
              </a:ext>
            </a:extLst>
          </p:cNvPr>
          <p:cNvSpPr>
            <a:spLocks noGrp="1"/>
          </p:cNvSpPr>
          <p:nvPr>
            <p:ph type="body" sz="quarter" idx="13" hasCustomPrompt="1"/>
          </p:nvPr>
        </p:nvSpPr>
        <p:spPr>
          <a:xfrm>
            <a:off x="662106" y="3984481"/>
            <a:ext cx="4146074" cy="184666"/>
          </a:xfrm>
          <a:prstGeom prst="rect">
            <a:avLst/>
          </a:prstGeom>
          <a:solidFill>
            <a:schemeClr val="bg1">
              <a:alpha val="90000"/>
            </a:schemeClr>
          </a:solidFill>
        </p:spPr>
        <p:txBody>
          <a:bodyPr wrap="none" lIns="72000" tIns="0" rIns="36000" bIns="0">
            <a:spAutoFit/>
          </a:bodyPr>
          <a:lstStyle>
            <a:lvl1pPr>
              <a:defRPr b="0">
                <a:solidFill>
                  <a:schemeClr val="accent1"/>
                </a:solidFill>
              </a:defRPr>
            </a:lvl1pPr>
          </a:lstStyle>
          <a:p>
            <a:pPr lvl="0"/>
            <a:r>
              <a:rPr lang="de-DE" dirty="0"/>
              <a:t>Ort oder Anlass des Vortrags // Samstag, 13. Januar 2021</a:t>
            </a:r>
          </a:p>
        </p:txBody>
      </p:sp>
      <p:pic>
        <p:nvPicPr>
          <p:cNvPr id="15" name="Grafik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37127" y="4199991"/>
            <a:ext cx="1080000" cy="427072"/>
          </a:xfrm>
          <a:prstGeom prst="rect">
            <a:avLst/>
          </a:prstGeom>
        </p:spPr>
      </p:pic>
    </p:spTree>
    <p:extLst>
      <p:ext uri="{BB962C8B-B14F-4D97-AF65-F5344CB8AC3E}">
        <p14:creationId xmlns:p14="http://schemas.microsoft.com/office/powerpoint/2010/main" val="3468548570"/>
      </p:ext>
    </p:extLst>
  </p:cSld>
  <p:clrMapOvr>
    <a:masterClrMapping/>
  </p:clrMapOvr>
  <p:hf hdr="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4_Titelfolie_TUD_Foto_a">
    <p:spTree>
      <p:nvGrpSpPr>
        <p:cNvPr id="1" name=""/>
        <p:cNvGrpSpPr/>
        <p:nvPr/>
      </p:nvGrpSpPr>
      <p:grpSpPr>
        <a:xfrm>
          <a:off x="0" y="0"/>
          <a:ext cx="0" cy="0"/>
          <a:chOff x="0" y="0"/>
          <a:chExt cx="0" cy="0"/>
        </a:xfrm>
      </p:grpSpPr>
      <p:sp>
        <p:nvSpPr>
          <p:cNvPr id="3" name="Bildplatzhalter 2"/>
          <p:cNvSpPr>
            <a:spLocks noGrp="1"/>
          </p:cNvSpPr>
          <p:nvPr>
            <p:ph type="pic" sz="quarter" idx="14"/>
          </p:nvPr>
        </p:nvSpPr>
        <p:spPr>
          <a:xfrm>
            <a:off x="0" y="903685"/>
            <a:ext cx="9144000" cy="4239815"/>
          </a:xfrm>
          <a:solidFill>
            <a:schemeClr val="bg1">
              <a:lumMod val="95000"/>
            </a:schemeClr>
          </a:solidFill>
        </p:spPr>
        <p:txBody>
          <a:bodyPr/>
          <a:lstStyle/>
          <a:p>
            <a:r>
              <a:rPr lang="de-DE"/>
              <a:t>Bild durch Klicken auf Symbol hinzufügen</a:t>
            </a:r>
          </a:p>
        </p:txBody>
      </p:sp>
      <p:sp>
        <p:nvSpPr>
          <p:cNvPr id="7" name="Textplatzhalter 25"/>
          <p:cNvSpPr>
            <a:spLocks noGrp="1"/>
          </p:cNvSpPr>
          <p:nvPr>
            <p:ph type="body" sz="quarter" idx="10" hasCustomPrompt="1"/>
          </p:nvPr>
        </p:nvSpPr>
        <p:spPr>
          <a:xfrm>
            <a:off x="662106" y="2139087"/>
            <a:ext cx="1351511" cy="184666"/>
          </a:xfrm>
          <a:prstGeom prst="rect">
            <a:avLst/>
          </a:prstGeom>
          <a:solidFill>
            <a:schemeClr val="bg1">
              <a:alpha val="90000"/>
            </a:schemeClr>
          </a:solidFill>
          <a:ln>
            <a:noFill/>
          </a:ln>
        </p:spPr>
        <p:txBody>
          <a:bodyPr wrap="none" lIns="72000" tIns="0" rIns="36000" bIns="0">
            <a:spAutoFit/>
          </a:bodyPr>
          <a:lstStyle>
            <a:lvl1pPr>
              <a:spcBef>
                <a:spcPts val="0"/>
              </a:spcBef>
              <a:defRPr sz="1200" b="1">
                <a:solidFill>
                  <a:schemeClr val="accent1"/>
                </a:solidFill>
              </a:defRPr>
            </a:lvl1pPr>
          </a:lstStyle>
          <a:p>
            <a:pPr lvl="0"/>
            <a:r>
              <a:rPr lang="de-DE" dirty="0"/>
              <a:t>Vorname, Name</a:t>
            </a:r>
          </a:p>
        </p:txBody>
      </p:sp>
      <p:sp>
        <p:nvSpPr>
          <p:cNvPr id="8" name="Titel 1"/>
          <p:cNvSpPr>
            <a:spLocks noGrp="1"/>
          </p:cNvSpPr>
          <p:nvPr>
            <p:ph type="title" hasCustomPrompt="1"/>
          </p:nvPr>
        </p:nvSpPr>
        <p:spPr>
          <a:xfrm>
            <a:off x="662079" y="2876780"/>
            <a:ext cx="2955988" cy="369332"/>
          </a:xfrm>
          <a:solidFill>
            <a:schemeClr val="bg1">
              <a:alpha val="90000"/>
            </a:schemeClr>
          </a:solidFill>
          <a:ln>
            <a:noFill/>
          </a:ln>
        </p:spPr>
        <p:txBody>
          <a:bodyPr wrap="none" lIns="72000" tIns="0" rIns="36000" bIns="0">
            <a:spAutoFit/>
          </a:bodyPr>
          <a:lstStyle>
            <a:lvl1pPr>
              <a:defRPr sz="2400" b="1">
                <a:solidFill>
                  <a:schemeClr val="accent1"/>
                </a:solidFill>
              </a:defRPr>
            </a:lvl1pPr>
          </a:lstStyle>
          <a:p>
            <a:r>
              <a:rPr lang="de-DE" dirty="0"/>
              <a:t>Titelmasterformat</a:t>
            </a:r>
          </a:p>
        </p:txBody>
      </p:sp>
      <p:sp>
        <p:nvSpPr>
          <p:cNvPr id="11" name="Untertitel 2"/>
          <p:cNvSpPr>
            <a:spLocks noGrp="1"/>
          </p:cNvSpPr>
          <p:nvPr>
            <p:ph type="subTitle" idx="1" hasCustomPrompt="1"/>
          </p:nvPr>
        </p:nvSpPr>
        <p:spPr>
          <a:xfrm>
            <a:off x="662079" y="3771177"/>
            <a:ext cx="4568064" cy="184666"/>
          </a:xfrm>
          <a:prstGeom prst="rect">
            <a:avLst/>
          </a:prstGeom>
          <a:solidFill>
            <a:schemeClr val="bg1">
              <a:alpha val="90000"/>
            </a:schemeClr>
          </a:solidFill>
        </p:spPr>
        <p:txBody>
          <a:bodyPr wrap="none" lIns="72000" tIns="0" rIns="36000" bIns="0">
            <a:spAutoFit/>
          </a:bodyPr>
          <a:lstStyle>
            <a:lvl1pPr marL="0" indent="0" algn="l">
              <a:buNone/>
              <a:defRPr b="0">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dirty="0"/>
              <a:t>Formatvorlage des Untertitelmasters durch Klicken bearbeiten</a:t>
            </a:r>
          </a:p>
        </p:txBody>
      </p:sp>
      <p:sp>
        <p:nvSpPr>
          <p:cNvPr id="12" name="Textplatzhalter 25">
            <a:extLst>
              <a:ext uri="{FF2B5EF4-FFF2-40B4-BE49-F238E27FC236}">
                <a16:creationId xmlns:a16="http://schemas.microsoft.com/office/drawing/2014/main" id="{78DD96F1-BE0C-4FE4-B69F-BA85926561C9}"/>
              </a:ext>
            </a:extLst>
          </p:cNvPr>
          <p:cNvSpPr>
            <a:spLocks noGrp="1"/>
          </p:cNvSpPr>
          <p:nvPr>
            <p:ph type="body" sz="quarter" idx="11" hasCustomPrompt="1"/>
          </p:nvPr>
        </p:nvSpPr>
        <p:spPr>
          <a:xfrm>
            <a:off x="662106" y="2353534"/>
            <a:ext cx="4680935" cy="184666"/>
          </a:xfrm>
          <a:prstGeom prst="rect">
            <a:avLst/>
          </a:prstGeom>
          <a:solidFill>
            <a:schemeClr val="bg1">
              <a:alpha val="90000"/>
            </a:schemeClr>
          </a:solidFill>
          <a:ln>
            <a:noFill/>
          </a:ln>
        </p:spPr>
        <p:txBody>
          <a:bodyPr wrap="none" lIns="72000" tIns="0" rIns="36000" bIns="0">
            <a:spAutoFit/>
          </a:bodyPr>
          <a:lstStyle>
            <a:lvl1pPr>
              <a:spcBef>
                <a:spcPts val="0"/>
              </a:spcBef>
              <a:defRPr sz="1200" b="0">
                <a:solidFill>
                  <a:schemeClr val="accent1"/>
                </a:solidFill>
              </a:defRPr>
            </a:lvl1pPr>
          </a:lstStyle>
          <a:p>
            <a:pPr lvl="0"/>
            <a:r>
              <a:rPr lang="de-DE" dirty="0"/>
              <a:t>Zentrum für Lehrerbildung, Schul- und Berufsbildungsforschung</a:t>
            </a:r>
          </a:p>
        </p:txBody>
      </p:sp>
      <p:sp>
        <p:nvSpPr>
          <p:cNvPr id="13"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662078" y="3281707"/>
            <a:ext cx="3602511" cy="369332"/>
          </a:xfrm>
          <a:prstGeom prst="rect">
            <a:avLst/>
          </a:prstGeom>
          <a:solidFill>
            <a:schemeClr val="bg1">
              <a:alpha val="90000"/>
            </a:schemeClr>
          </a:solidFill>
        </p:spPr>
        <p:txBody>
          <a:bodyPr wrap="none" lIns="72000" tIns="0" rIns="36000" bIns="0">
            <a:spAutoFit/>
          </a:bodyPr>
          <a:lstStyle>
            <a:lvl1pPr>
              <a:defRPr sz="2400" b="0">
                <a:solidFill>
                  <a:schemeClr val="accent1"/>
                </a:solidFill>
              </a:defRPr>
            </a:lvl1pPr>
            <a:lvl3pPr marL="54000" indent="0">
              <a:buNone/>
              <a:defRPr/>
            </a:lvl3pPr>
            <a:lvl4pPr marL="135000" indent="0">
              <a:buNone/>
              <a:defRPr/>
            </a:lvl4pPr>
          </a:lstStyle>
          <a:p>
            <a:pPr lvl="0"/>
            <a:r>
              <a:rPr lang="de-DE" dirty="0"/>
              <a:t>durch Kicken bearbeiten</a:t>
            </a:r>
          </a:p>
        </p:txBody>
      </p:sp>
      <p:sp>
        <p:nvSpPr>
          <p:cNvPr id="14" name="Textplatzhalter 7">
            <a:extLst>
              <a:ext uri="{FF2B5EF4-FFF2-40B4-BE49-F238E27FC236}">
                <a16:creationId xmlns:a16="http://schemas.microsoft.com/office/drawing/2014/main" id="{F1D71DE1-F9B2-4550-A173-A1C0CE63C085}"/>
              </a:ext>
            </a:extLst>
          </p:cNvPr>
          <p:cNvSpPr>
            <a:spLocks noGrp="1"/>
          </p:cNvSpPr>
          <p:nvPr>
            <p:ph type="body" sz="quarter" idx="13" hasCustomPrompt="1"/>
          </p:nvPr>
        </p:nvSpPr>
        <p:spPr>
          <a:xfrm>
            <a:off x="662106" y="3984481"/>
            <a:ext cx="4146074" cy="184666"/>
          </a:xfrm>
          <a:prstGeom prst="rect">
            <a:avLst/>
          </a:prstGeom>
          <a:solidFill>
            <a:schemeClr val="bg1">
              <a:alpha val="90000"/>
            </a:schemeClr>
          </a:solidFill>
        </p:spPr>
        <p:txBody>
          <a:bodyPr wrap="none" lIns="72000" tIns="0" rIns="36000" bIns="0">
            <a:spAutoFit/>
          </a:bodyPr>
          <a:lstStyle>
            <a:lvl1pPr>
              <a:defRPr b="0">
                <a:solidFill>
                  <a:schemeClr val="accent1"/>
                </a:solidFill>
              </a:defRPr>
            </a:lvl1pPr>
          </a:lstStyle>
          <a:p>
            <a:pPr lvl="0"/>
            <a:r>
              <a:rPr lang="de-DE" dirty="0"/>
              <a:t>Ort oder Anlass des Vortrags // Samstag, 13. Januar 2021</a:t>
            </a:r>
          </a:p>
        </p:txBody>
      </p:sp>
      <p:pic>
        <p:nvPicPr>
          <p:cNvPr id="15" name="Grafik 14" descr="Logo. Acht unregelmäßige Dreiecksflächen sind, im Uhrzeigersinn einen Farbverlauf von dunkelblau bis hellgrün ergebend, zu einem regelmäßig achteckigen Ring angeordnet. Links daneben zweizeilig der Schriftzug &quot;DRESDEN concept" title="Logo Dresden concept"/>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4761" y="261280"/>
            <a:ext cx="1101035" cy="407700"/>
          </a:xfrm>
          <a:prstGeom prst="rect">
            <a:avLst/>
          </a:prstGeom>
        </p:spPr>
      </p:pic>
      <p:pic>
        <p:nvPicPr>
          <p:cNvPr id="18" name="Grafik 17" descr="Logo. Schriftzug &quot;Technische Universität Dresden&quot;. Links davon befindet sich ein Achteck, das in zwei Bereiche aufgeteilt ist, die zusammen die Buchstaben &quot;T&quot; und &quot;U&quot; ergeben." title="Logo der TU Dresden"/>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728" y="261280"/>
            <a:ext cx="1323000" cy="386100"/>
          </a:xfrm>
          <a:prstGeom prst="rect">
            <a:avLst/>
          </a:prstGeom>
        </p:spPr>
      </p:pic>
      <p:pic>
        <p:nvPicPr>
          <p:cNvPr id="16" name="Grafik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37127" y="4199991"/>
            <a:ext cx="1080000" cy="427072"/>
          </a:xfrm>
          <a:prstGeom prst="rect">
            <a:avLst/>
          </a:prstGeom>
        </p:spPr>
      </p:pic>
    </p:spTree>
    <p:extLst>
      <p:ext uri="{BB962C8B-B14F-4D97-AF65-F5344CB8AC3E}">
        <p14:creationId xmlns:p14="http://schemas.microsoft.com/office/powerpoint/2010/main" val="2398444347"/>
      </p:ext>
    </p:extLst>
  </p:cSld>
  <p:clrMapOvr>
    <a:masterClrMapping/>
  </p:clrMapOvr>
  <p:hf hdr="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_Titelfolie_TUD_weiß-blau">
    <p:spTree>
      <p:nvGrpSpPr>
        <p:cNvPr id="1" name=""/>
        <p:cNvGrpSpPr/>
        <p:nvPr/>
      </p:nvGrpSpPr>
      <p:grpSpPr>
        <a:xfrm>
          <a:off x="0" y="0"/>
          <a:ext cx="0" cy="0"/>
          <a:chOff x="0" y="0"/>
          <a:chExt cx="0" cy="0"/>
        </a:xfrm>
      </p:grpSpPr>
      <p:sp>
        <p:nvSpPr>
          <p:cNvPr id="13" name="Rechteck 12"/>
          <p:cNvSpPr/>
          <p:nvPr/>
        </p:nvSpPr>
        <p:spPr>
          <a:xfrm>
            <a:off x="0" y="903684"/>
            <a:ext cx="9144000" cy="4239817"/>
          </a:xfrm>
          <a:prstGeom prst="rect">
            <a:avLst/>
          </a:prstGeom>
          <a:gradFill>
            <a:gsLst>
              <a:gs pos="14000">
                <a:schemeClr val="accent5"/>
              </a:gs>
              <a:gs pos="100000">
                <a:schemeClr val="accent4"/>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2" name="Textplatzhalter 25"/>
          <p:cNvSpPr>
            <a:spLocks noGrp="1"/>
          </p:cNvSpPr>
          <p:nvPr>
            <p:ph type="body" sz="quarter" idx="10" hasCustomPrompt="1"/>
          </p:nvPr>
        </p:nvSpPr>
        <p:spPr>
          <a:xfrm>
            <a:off x="662106" y="2139087"/>
            <a:ext cx="1351511" cy="184666"/>
          </a:xfrm>
          <a:prstGeom prst="rect">
            <a:avLst/>
          </a:prstGeom>
          <a:solidFill>
            <a:schemeClr val="bg1">
              <a:alpha val="90000"/>
            </a:schemeClr>
          </a:solidFill>
          <a:ln>
            <a:noFill/>
          </a:ln>
        </p:spPr>
        <p:txBody>
          <a:bodyPr wrap="none" lIns="72000" tIns="0" rIns="36000" bIns="0">
            <a:spAutoFit/>
          </a:bodyPr>
          <a:lstStyle>
            <a:lvl1pPr>
              <a:spcBef>
                <a:spcPts val="0"/>
              </a:spcBef>
              <a:defRPr sz="1200" b="1">
                <a:solidFill>
                  <a:schemeClr val="accent1"/>
                </a:solidFill>
              </a:defRPr>
            </a:lvl1pPr>
          </a:lstStyle>
          <a:p>
            <a:pPr lvl="0"/>
            <a:r>
              <a:rPr lang="de-DE" dirty="0"/>
              <a:t>Vorname, Name</a:t>
            </a:r>
          </a:p>
        </p:txBody>
      </p:sp>
      <p:sp>
        <p:nvSpPr>
          <p:cNvPr id="14" name="Titel 1"/>
          <p:cNvSpPr>
            <a:spLocks noGrp="1"/>
          </p:cNvSpPr>
          <p:nvPr>
            <p:ph type="title" hasCustomPrompt="1"/>
          </p:nvPr>
        </p:nvSpPr>
        <p:spPr>
          <a:xfrm>
            <a:off x="662079" y="2876780"/>
            <a:ext cx="2955988" cy="369332"/>
          </a:xfrm>
          <a:solidFill>
            <a:schemeClr val="bg1">
              <a:alpha val="90000"/>
            </a:schemeClr>
          </a:solidFill>
          <a:ln>
            <a:noFill/>
          </a:ln>
        </p:spPr>
        <p:txBody>
          <a:bodyPr wrap="none" lIns="72000" tIns="0" rIns="36000" bIns="0">
            <a:spAutoFit/>
          </a:bodyPr>
          <a:lstStyle>
            <a:lvl1pPr>
              <a:defRPr sz="2400" b="1">
                <a:solidFill>
                  <a:schemeClr val="accent1"/>
                </a:solidFill>
              </a:defRPr>
            </a:lvl1pPr>
          </a:lstStyle>
          <a:p>
            <a:r>
              <a:rPr lang="de-DE" dirty="0"/>
              <a:t>Titelmasterformat</a:t>
            </a:r>
          </a:p>
        </p:txBody>
      </p:sp>
      <p:sp>
        <p:nvSpPr>
          <p:cNvPr id="15" name="Untertitel 2"/>
          <p:cNvSpPr>
            <a:spLocks noGrp="1"/>
          </p:cNvSpPr>
          <p:nvPr>
            <p:ph type="subTitle" idx="1" hasCustomPrompt="1"/>
          </p:nvPr>
        </p:nvSpPr>
        <p:spPr>
          <a:xfrm>
            <a:off x="662079" y="3771177"/>
            <a:ext cx="4568064" cy="184666"/>
          </a:xfrm>
          <a:prstGeom prst="rect">
            <a:avLst/>
          </a:prstGeom>
          <a:solidFill>
            <a:schemeClr val="bg1">
              <a:alpha val="90000"/>
            </a:schemeClr>
          </a:solidFill>
        </p:spPr>
        <p:txBody>
          <a:bodyPr wrap="none" lIns="72000" tIns="0" rIns="36000" bIns="0">
            <a:spAutoFit/>
          </a:bodyPr>
          <a:lstStyle>
            <a:lvl1pPr marL="0" indent="0" algn="l">
              <a:buNone/>
              <a:defRPr b="0">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dirty="0"/>
              <a:t>Formatvorlage des Untertitelmasters durch Klicken bearbeiten</a:t>
            </a:r>
          </a:p>
        </p:txBody>
      </p:sp>
      <p:sp>
        <p:nvSpPr>
          <p:cNvPr id="16" name="Textplatzhalter 25">
            <a:extLst>
              <a:ext uri="{FF2B5EF4-FFF2-40B4-BE49-F238E27FC236}">
                <a16:creationId xmlns:a16="http://schemas.microsoft.com/office/drawing/2014/main" id="{78DD96F1-BE0C-4FE4-B69F-BA85926561C9}"/>
              </a:ext>
            </a:extLst>
          </p:cNvPr>
          <p:cNvSpPr>
            <a:spLocks noGrp="1"/>
          </p:cNvSpPr>
          <p:nvPr>
            <p:ph type="body" sz="quarter" idx="11" hasCustomPrompt="1"/>
          </p:nvPr>
        </p:nvSpPr>
        <p:spPr>
          <a:xfrm>
            <a:off x="662106" y="2353534"/>
            <a:ext cx="4680935" cy="184666"/>
          </a:xfrm>
          <a:prstGeom prst="rect">
            <a:avLst/>
          </a:prstGeom>
          <a:solidFill>
            <a:schemeClr val="bg1">
              <a:alpha val="90000"/>
            </a:schemeClr>
          </a:solidFill>
          <a:ln>
            <a:noFill/>
          </a:ln>
        </p:spPr>
        <p:txBody>
          <a:bodyPr wrap="none" lIns="72000" tIns="0" rIns="36000" bIns="0">
            <a:spAutoFit/>
          </a:bodyPr>
          <a:lstStyle>
            <a:lvl1pPr>
              <a:spcBef>
                <a:spcPts val="0"/>
              </a:spcBef>
              <a:defRPr sz="1200" b="0">
                <a:solidFill>
                  <a:schemeClr val="accent1"/>
                </a:solidFill>
              </a:defRPr>
            </a:lvl1pPr>
          </a:lstStyle>
          <a:p>
            <a:pPr lvl="0"/>
            <a:r>
              <a:rPr lang="de-DE" dirty="0"/>
              <a:t>Zentrum für Lehrerbildung, Schul- und Berufsbildungsforschung</a:t>
            </a:r>
          </a:p>
        </p:txBody>
      </p:sp>
      <p:sp>
        <p:nvSpPr>
          <p:cNvPr id="17"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662078" y="3281707"/>
            <a:ext cx="3602511" cy="369332"/>
          </a:xfrm>
          <a:prstGeom prst="rect">
            <a:avLst/>
          </a:prstGeom>
          <a:solidFill>
            <a:schemeClr val="bg1">
              <a:alpha val="90000"/>
            </a:schemeClr>
          </a:solidFill>
        </p:spPr>
        <p:txBody>
          <a:bodyPr wrap="none" lIns="72000" tIns="0" rIns="36000" bIns="0">
            <a:spAutoFit/>
          </a:bodyPr>
          <a:lstStyle>
            <a:lvl1pPr>
              <a:defRPr sz="2400" b="0">
                <a:solidFill>
                  <a:schemeClr val="accent1"/>
                </a:solidFill>
              </a:defRPr>
            </a:lvl1pPr>
            <a:lvl3pPr marL="54000" indent="0">
              <a:buNone/>
              <a:defRPr/>
            </a:lvl3pPr>
            <a:lvl4pPr marL="135000" indent="0">
              <a:buNone/>
              <a:defRPr/>
            </a:lvl4pPr>
          </a:lstStyle>
          <a:p>
            <a:pPr lvl="0"/>
            <a:r>
              <a:rPr lang="de-DE" dirty="0"/>
              <a:t>durch Kicken bearbeiten</a:t>
            </a:r>
          </a:p>
        </p:txBody>
      </p:sp>
      <p:sp>
        <p:nvSpPr>
          <p:cNvPr id="24" name="Textplatzhalter 7">
            <a:extLst>
              <a:ext uri="{FF2B5EF4-FFF2-40B4-BE49-F238E27FC236}">
                <a16:creationId xmlns:a16="http://schemas.microsoft.com/office/drawing/2014/main" id="{F1D71DE1-F9B2-4550-A173-A1C0CE63C085}"/>
              </a:ext>
            </a:extLst>
          </p:cNvPr>
          <p:cNvSpPr>
            <a:spLocks noGrp="1"/>
          </p:cNvSpPr>
          <p:nvPr>
            <p:ph type="body" sz="quarter" idx="13" hasCustomPrompt="1"/>
          </p:nvPr>
        </p:nvSpPr>
        <p:spPr>
          <a:xfrm>
            <a:off x="662106" y="3984481"/>
            <a:ext cx="4146074" cy="184666"/>
          </a:xfrm>
          <a:prstGeom prst="rect">
            <a:avLst/>
          </a:prstGeom>
          <a:solidFill>
            <a:schemeClr val="bg1">
              <a:alpha val="90000"/>
            </a:schemeClr>
          </a:solidFill>
        </p:spPr>
        <p:txBody>
          <a:bodyPr wrap="none" lIns="72000" tIns="0" rIns="36000" bIns="0">
            <a:spAutoFit/>
          </a:bodyPr>
          <a:lstStyle>
            <a:lvl1pPr>
              <a:defRPr b="0">
                <a:solidFill>
                  <a:schemeClr val="accent1"/>
                </a:solidFill>
              </a:defRPr>
            </a:lvl1pPr>
          </a:lstStyle>
          <a:p>
            <a:pPr lvl="0"/>
            <a:r>
              <a:rPr lang="de-DE" dirty="0"/>
              <a:t>Ort oder Anlass des Vortrags // Samstag, 13. Januar 2021</a:t>
            </a:r>
          </a:p>
        </p:txBody>
      </p:sp>
      <p:pic>
        <p:nvPicPr>
          <p:cNvPr id="18" name="Grafik 17" descr="Logo. Acht unregelmäßige Dreiecksflächen sind, im Uhrzeigersinn einen Farbverlauf von dunkelblau bis hellgrün ergebend, zu einem regelmäßig achteckigen Ring angeordnet. Links daneben zweizeilig der Schriftzug &quot;DRESDEN concept" title="Logo Dresden concept"/>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4761" y="261280"/>
            <a:ext cx="1101035" cy="407700"/>
          </a:xfrm>
          <a:prstGeom prst="rect">
            <a:avLst/>
          </a:prstGeom>
        </p:spPr>
      </p:pic>
      <p:pic>
        <p:nvPicPr>
          <p:cNvPr id="20" name="Grafik 19" descr="Logo. Schriftzug &quot;Technische Universität Dresden&quot;. Links davon befindet sich ein Achteck, das in zwei Bereiche aufgeteilt ist, die zusammen die Buchstaben &quot;T&quot; und &quot;U&quot; ergeben." title="Logo der TU Dresden"/>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728" y="261280"/>
            <a:ext cx="1323000" cy="386100"/>
          </a:xfrm>
          <a:prstGeom prst="rect">
            <a:avLst/>
          </a:prstGeom>
        </p:spPr>
      </p:pic>
      <p:pic>
        <p:nvPicPr>
          <p:cNvPr id="19" name="Grafik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40349" y="4199991"/>
            <a:ext cx="1073556" cy="427072"/>
          </a:xfrm>
          <a:prstGeom prst="rect">
            <a:avLst/>
          </a:prstGeom>
        </p:spPr>
      </p:pic>
    </p:spTree>
    <p:extLst>
      <p:ext uri="{BB962C8B-B14F-4D97-AF65-F5344CB8AC3E}">
        <p14:creationId xmlns:p14="http://schemas.microsoft.com/office/powerpoint/2010/main" val="2849774634"/>
      </p:ext>
    </p:extLst>
  </p:cSld>
  <p:clrMapOvr>
    <a:masterClrMapping/>
  </p:clrMapOvr>
  <p:hf hdr="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5_Titelfolie_TUD_weiß-blau">
    <p:spTree>
      <p:nvGrpSpPr>
        <p:cNvPr id="1" name=""/>
        <p:cNvGrpSpPr/>
        <p:nvPr/>
      </p:nvGrpSpPr>
      <p:grpSpPr>
        <a:xfrm>
          <a:off x="0" y="0"/>
          <a:ext cx="0" cy="0"/>
          <a:chOff x="0" y="0"/>
          <a:chExt cx="0" cy="0"/>
        </a:xfrm>
      </p:grpSpPr>
      <p:sp>
        <p:nvSpPr>
          <p:cNvPr id="18" name="Rechteck 13">
            <a:extLst>
              <a:ext uri="{FF2B5EF4-FFF2-40B4-BE49-F238E27FC236}">
                <a16:creationId xmlns:a16="http://schemas.microsoft.com/office/drawing/2014/main" id="{8D22BFAA-62C6-4AF7-A140-D9E9750A54AC}"/>
              </a:ext>
            </a:extLst>
          </p:cNvPr>
          <p:cNvSpPr/>
          <p:nvPr userDrawn="1"/>
        </p:nvSpPr>
        <p:spPr>
          <a:xfrm>
            <a:off x="2363996" y="1922873"/>
            <a:ext cx="6788040" cy="3238466"/>
          </a:xfrm>
          <a:custGeom>
            <a:avLst/>
            <a:gdLst>
              <a:gd name="connsiteX0" fmla="*/ 0 w 5904411"/>
              <a:gd name="connsiteY0" fmla="*/ 0 h 3967747"/>
              <a:gd name="connsiteX1" fmla="*/ 5904411 w 5904411"/>
              <a:gd name="connsiteY1" fmla="*/ 0 h 3967747"/>
              <a:gd name="connsiteX2" fmla="*/ 5904411 w 5904411"/>
              <a:gd name="connsiteY2" fmla="*/ 3967747 h 3967747"/>
              <a:gd name="connsiteX3" fmla="*/ 0 w 5904411"/>
              <a:gd name="connsiteY3" fmla="*/ 3967747 h 3967747"/>
              <a:gd name="connsiteX4" fmla="*/ 0 w 5904411"/>
              <a:gd name="connsiteY4" fmla="*/ 0 h 3967747"/>
              <a:gd name="connsiteX0" fmla="*/ 3590925 w 5904411"/>
              <a:gd name="connsiteY0" fmla="*/ 0 h 3967747"/>
              <a:gd name="connsiteX1" fmla="*/ 5904411 w 5904411"/>
              <a:gd name="connsiteY1" fmla="*/ 0 h 3967747"/>
              <a:gd name="connsiteX2" fmla="*/ 5904411 w 5904411"/>
              <a:gd name="connsiteY2" fmla="*/ 3967747 h 3967747"/>
              <a:gd name="connsiteX3" fmla="*/ 0 w 5904411"/>
              <a:gd name="connsiteY3" fmla="*/ 3967747 h 3967747"/>
              <a:gd name="connsiteX4" fmla="*/ 3590925 w 5904411"/>
              <a:gd name="connsiteY4" fmla="*/ 0 h 3967747"/>
              <a:gd name="connsiteX0" fmla="*/ 3857625 w 6171111"/>
              <a:gd name="connsiteY0" fmla="*/ 0 h 3967747"/>
              <a:gd name="connsiteX1" fmla="*/ 6171111 w 6171111"/>
              <a:gd name="connsiteY1" fmla="*/ 0 h 3967747"/>
              <a:gd name="connsiteX2" fmla="*/ 6171111 w 6171111"/>
              <a:gd name="connsiteY2" fmla="*/ 3967747 h 3967747"/>
              <a:gd name="connsiteX3" fmla="*/ 0 w 6171111"/>
              <a:gd name="connsiteY3" fmla="*/ 3958222 h 3967747"/>
              <a:gd name="connsiteX4" fmla="*/ 3857625 w 6171111"/>
              <a:gd name="connsiteY4" fmla="*/ 0 h 3967747"/>
              <a:gd name="connsiteX0" fmla="*/ 3952875 w 6171111"/>
              <a:gd name="connsiteY0" fmla="*/ 9525 h 3967747"/>
              <a:gd name="connsiteX1" fmla="*/ 6171111 w 6171111"/>
              <a:gd name="connsiteY1" fmla="*/ 0 h 3967747"/>
              <a:gd name="connsiteX2" fmla="*/ 6171111 w 6171111"/>
              <a:gd name="connsiteY2" fmla="*/ 3967747 h 3967747"/>
              <a:gd name="connsiteX3" fmla="*/ 0 w 6171111"/>
              <a:gd name="connsiteY3" fmla="*/ 3958222 h 3967747"/>
              <a:gd name="connsiteX4" fmla="*/ 3952875 w 6171111"/>
              <a:gd name="connsiteY4" fmla="*/ 9525 h 3967747"/>
              <a:gd name="connsiteX0" fmla="*/ 3925061 w 6171111"/>
              <a:gd name="connsiteY0" fmla="*/ 0 h 3972129"/>
              <a:gd name="connsiteX1" fmla="*/ 6171111 w 6171111"/>
              <a:gd name="connsiteY1" fmla="*/ 4382 h 3972129"/>
              <a:gd name="connsiteX2" fmla="*/ 6171111 w 6171111"/>
              <a:gd name="connsiteY2" fmla="*/ 3972129 h 3972129"/>
              <a:gd name="connsiteX3" fmla="*/ 0 w 6171111"/>
              <a:gd name="connsiteY3" fmla="*/ 3962604 h 3972129"/>
              <a:gd name="connsiteX4" fmla="*/ 3925061 w 6171111"/>
              <a:gd name="connsiteY4" fmla="*/ 0 h 3972129"/>
              <a:gd name="connsiteX0" fmla="*/ 3925061 w 6171111"/>
              <a:gd name="connsiteY0" fmla="*/ 381 h 3967747"/>
              <a:gd name="connsiteX1" fmla="*/ 6171111 w 6171111"/>
              <a:gd name="connsiteY1" fmla="*/ 0 h 3967747"/>
              <a:gd name="connsiteX2" fmla="*/ 6171111 w 6171111"/>
              <a:gd name="connsiteY2" fmla="*/ 3967747 h 3967747"/>
              <a:gd name="connsiteX3" fmla="*/ 0 w 6171111"/>
              <a:gd name="connsiteY3" fmla="*/ 3958222 h 3967747"/>
              <a:gd name="connsiteX4" fmla="*/ 3925061 w 6171111"/>
              <a:gd name="connsiteY4" fmla="*/ 381 h 3967747"/>
              <a:gd name="connsiteX0" fmla="*/ 3961821 w 6207871"/>
              <a:gd name="connsiteY0" fmla="*/ 381 h 3981196"/>
              <a:gd name="connsiteX1" fmla="*/ 6207871 w 6207871"/>
              <a:gd name="connsiteY1" fmla="*/ 0 h 3981196"/>
              <a:gd name="connsiteX2" fmla="*/ 6207871 w 6207871"/>
              <a:gd name="connsiteY2" fmla="*/ 3967747 h 3981196"/>
              <a:gd name="connsiteX3" fmla="*/ 0 w 6207871"/>
              <a:gd name="connsiteY3" fmla="*/ 3981196 h 3981196"/>
              <a:gd name="connsiteX4" fmla="*/ 3961821 w 6207871"/>
              <a:gd name="connsiteY4" fmla="*/ 381 h 3981196"/>
              <a:gd name="connsiteX0" fmla="*/ 3984796 w 6230846"/>
              <a:gd name="connsiteY0" fmla="*/ 381 h 3981196"/>
              <a:gd name="connsiteX1" fmla="*/ 6230846 w 6230846"/>
              <a:gd name="connsiteY1" fmla="*/ 0 h 3981196"/>
              <a:gd name="connsiteX2" fmla="*/ 6230846 w 6230846"/>
              <a:gd name="connsiteY2" fmla="*/ 3967747 h 3981196"/>
              <a:gd name="connsiteX3" fmla="*/ 0 w 6230846"/>
              <a:gd name="connsiteY3" fmla="*/ 3981196 h 3981196"/>
              <a:gd name="connsiteX4" fmla="*/ 3984796 w 6230846"/>
              <a:gd name="connsiteY4" fmla="*/ 381 h 3981196"/>
              <a:gd name="connsiteX0" fmla="*/ 3984796 w 8344852"/>
              <a:gd name="connsiteY0" fmla="*/ 381 h 3981196"/>
              <a:gd name="connsiteX1" fmla="*/ 8344852 w 8344852"/>
              <a:gd name="connsiteY1" fmla="*/ 0 h 3981196"/>
              <a:gd name="connsiteX2" fmla="*/ 6230846 w 8344852"/>
              <a:gd name="connsiteY2" fmla="*/ 3967747 h 3981196"/>
              <a:gd name="connsiteX3" fmla="*/ 0 w 8344852"/>
              <a:gd name="connsiteY3" fmla="*/ 3981196 h 3981196"/>
              <a:gd name="connsiteX4" fmla="*/ 3984796 w 8344852"/>
              <a:gd name="connsiteY4" fmla="*/ 381 h 3981196"/>
              <a:gd name="connsiteX0" fmla="*/ 3984796 w 8344852"/>
              <a:gd name="connsiteY0" fmla="*/ 381 h 3981196"/>
              <a:gd name="connsiteX1" fmla="*/ 8344852 w 8344852"/>
              <a:gd name="connsiteY1" fmla="*/ 0 h 3981196"/>
              <a:gd name="connsiteX2" fmla="*/ 8344852 w 8344852"/>
              <a:gd name="connsiteY2" fmla="*/ 3967748 h 3981196"/>
              <a:gd name="connsiteX3" fmla="*/ 0 w 8344852"/>
              <a:gd name="connsiteY3" fmla="*/ 3981196 h 3981196"/>
              <a:gd name="connsiteX4" fmla="*/ 3984796 w 8344852"/>
              <a:gd name="connsiteY4" fmla="*/ 381 h 3981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4852" h="3981196">
                <a:moveTo>
                  <a:pt x="3984796" y="381"/>
                </a:moveTo>
                <a:lnTo>
                  <a:pt x="8344852" y="0"/>
                </a:lnTo>
                <a:lnTo>
                  <a:pt x="8344852" y="3967748"/>
                </a:lnTo>
                <a:lnTo>
                  <a:pt x="0" y="3981196"/>
                </a:lnTo>
                <a:lnTo>
                  <a:pt x="3984796" y="381"/>
                </a:lnTo>
                <a:close/>
              </a:path>
            </a:pathLst>
          </a:cu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1050" dirty="0"/>
          </a:p>
        </p:txBody>
      </p:sp>
      <p:sp>
        <p:nvSpPr>
          <p:cNvPr id="19" name="Rechteck 9">
            <a:extLst>
              <a:ext uri="{FF2B5EF4-FFF2-40B4-BE49-F238E27FC236}">
                <a16:creationId xmlns:a16="http://schemas.microsoft.com/office/drawing/2014/main" id="{9FD71789-74E3-45C9-B1BA-98AEA75CF44C}"/>
              </a:ext>
            </a:extLst>
          </p:cNvPr>
          <p:cNvSpPr/>
          <p:nvPr userDrawn="1"/>
        </p:nvSpPr>
        <p:spPr>
          <a:xfrm>
            <a:off x="0" y="2769264"/>
            <a:ext cx="7166810" cy="2389283"/>
          </a:xfrm>
          <a:custGeom>
            <a:avLst/>
            <a:gdLst>
              <a:gd name="connsiteX0" fmla="*/ 0 w 8810492"/>
              <a:gd name="connsiteY0" fmla="*/ 0 h 2937256"/>
              <a:gd name="connsiteX1" fmla="*/ 8810492 w 8810492"/>
              <a:gd name="connsiteY1" fmla="*/ 0 h 2937256"/>
              <a:gd name="connsiteX2" fmla="*/ 8810492 w 8810492"/>
              <a:gd name="connsiteY2" fmla="*/ 2937256 h 2937256"/>
              <a:gd name="connsiteX3" fmla="*/ 0 w 8810492"/>
              <a:gd name="connsiteY3" fmla="*/ 2937256 h 2937256"/>
              <a:gd name="connsiteX4" fmla="*/ 0 w 8810492"/>
              <a:gd name="connsiteY4" fmla="*/ 0 h 2937256"/>
              <a:gd name="connsiteX0" fmla="*/ 0 w 8810492"/>
              <a:gd name="connsiteY0" fmla="*/ 0 h 2937256"/>
              <a:gd name="connsiteX1" fmla="*/ 5858286 w 8810492"/>
              <a:gd name="connsiteY1" fmla="*/ 0 h 2937256"/>
              <a:gd name="connsiteX2" fmla="*/ 8810492 w 8810492"/>
              <a:gd name="connsiteY2" fmla="*/ 2937256 h 2937256"/>
              <a:gd name="connsiteX3" fmla="*/ 0 w 8810492"/>
              <a:gd name="connsiteY3" fmla="*/ 2937256 h 2937256"/>
              <a:gd name="connsiteX4" fmla="*/ 0 w 8810492"/>
              <a:gd name="connsiteY4" fmla="*/ 0 h 2937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0492" h="2937256">
                <a:moveTo>
                  <a:pt x="0" y="0"/>
                </a:moveTo>
                <a:lnTo>
                  <a:pt x="5858286" y="0"/>
                </a:lnTo>
                <a:lnTo>
                  <a:pt x="8810492" y="2937256"/>
                </a:lnTo>
                <a:lnTo>
                  <a:pt x="0" y="2937256"/>
                </a:lnTo>
                <a:lnTo>
                  <a:pt x="0" y="0"/>
                </a:lnTo>
                <a:close/>
              </a:path>
            </a:pathLst>
          </a:cu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sz="1050" dirty="0"/>
              <a:t> </a:t>
            </a:r>
          </a:p>
        </p:txBody>
      </p:sp>
      <p:sp>
        <p:nvSpPr>
          <p:cNvPr id="20" name="Rechteck 8">
            <a:extLst>
              <a:ext uri="{FF2B5EF4-FFF2-40B4-BE49-F238E27FC236}">
                <a16:creationId xmlns:a16="http://schemas.microsoft.com/office/drawing/2014/main" id="{E0A106CA-E2A4-4455-BD1E-8B7BA6CDC669}"/>
              </a:ext>
            </a:extLst>
          </p:cNvPr>
          <p:cNvSpPr/>
          <p:nvPr userDrawn="1"/>
        </p:nvSpPr>
        <p:spPr>
          <a:xfrm>
            <a:off x="-532" y="1726687"/>
            <a:ext cx="4515583" cy="3436460"/>
          </a:xfrm>
          <a:custGeom>
            <a:avLst/>
            <a:gdLst>
              <a:gd name="connsiteX0" fmla="*/ 0 w 3587931"/>
              <a:gd name="connsiteY0" fmla="*/ 0 h 5307874"/>
              <a:gd name="connsiteX1" fmla="*/ 3587931 w 3587931"/>
              <a:gd name="connsiteY1" fmla="*/ 0 h 5307874"/>
              <a:gd name="connsiteX2" fmla="*/ 3587931 w 3587931"/>
              <a:gd name="connsiteY2" fmla="*/ 5307874 h 5307874"/>
              <a:gd name="connsiteX3" fmla="*/ 0 w 3587931"/>
              <a:gd name="connsiteY3" fmla="*/ 5307874 h 5307874"/>
              <a:gd name="connsiteX4" fmla="*/ 0 w 3587931"/>
              <a:gd name="connsiteY4" fmla="*/ 0 h 5307874"/>
              <a:gd name="connsiteX0" fmla="*/ 0 w 3587931"/>
              <a:gd name="connsiteY0" fmla="*/ 0 h 5307874"/>
              <a:gd name="connsiteX1" fmla="*/ 3587931 w 3587931"/>
              <a:gd name="connsiteY1" fmla="*/ 0 h 5307874"/>
              <a:gd name="connsiteX2" fmla="*/ 3587931 w 3587931"/>
              <a:gd name="connsiteY2" fmla="*/ 3657600 h 5307874"/>
              <a:gd name="connsiteX3" fmla="*/ 3587931 w 3587931"/>
              <a:gd name="connsiteY3" fmla="*/ 5307874 h 5307874"/>
              <a:gd name="connsiteX4" fmla="*/ 0 w 3587931"/>
              <a:gd name="connsiteY4" fmla="*/ 5307874 h 5307874"/>
              <a:gd name="connsiteX5" fmla="*/ 0 w 3587931"/>
              <a:gd name="connsiteY5" fmla="*/ 0 h 5307874"/>
              <a:gd name="connsiteX0" fmla="*/ 0 w 3587931"/>
              <a:gd name="connsiteY0" fmla="*/ 0 h 5307874"/>
              <a:gd name="connsiteX1" fmla="*/ 1463039 w 3587931"/>
              <a:gd name="connsiteY1" fmla="*/ 1445623 h 5307874"/>
              <a:gd name="connsiteX2" fmla="*/ 3587931 w 3587931"/>
              <a:gd name="connsiteY2" fmla="*/ 3657600 h 5307874"/>
              <a:gd name="connsiteX3" fmla="*/ 3587931 w 3587931"/>
              <a:gd name="connsiteY3" fmla="*/ 5307874 h 5307874"/>
              <a:gd name="connsiteX4" fmla="*/ 0 w 3587931"/>
              <a:gd name="connsiteY4" fmla="*/ 5307874 h 5307874"/>
              <a:gd name="connsiteX5" fmla="*/ 0 w 3587931"/>
              <a:gd name="connsiteY5" fmla="*/ 0 h 5307874"/>
              <a:gd name="connsiteX0" fmla="*/ 0 w 3622765"/>
              <a:gd name="connsiteY0" fmla="*/ 0 h 5307874"/>
              <a:gd name="connsiteX1" fmla="*/ 1463039 w 3622765"/>
              <a:gd name="connsiteY1" fmla="*/ 1445623 h 5307874"/>
              <a:gd name="connsiteX2" fmla="*/ 3622765 w 3622765"/>
              <a:gd name="connsiteY2" fmla="*/ 3614057 h 5307874"/>
              <a:gd name="connsiteX3" fmla="*/ 3587931 w 3622765"/>
              <a:gd name="connsiteY3" fmla="*/ 5307874 h 5307874"/>
              <a:gd name="connsiteX4" fmla="*/ 0 w 3622765"/>
              <a:gd name="connsiteY4" fmla="*/ 5307874 h 5307874"/>
              <a:gd name="connsiteX5" fmla="*/ 0 w 3622765"/>
              <a:gd name="connsiteY5" fmla="*/ 0 h 5307874"/>
              <a:gd name="connsiteX0" fmla="*/ 0 w 3622765"/>
              <a:gd name="connsiteY0" fmla="*/ 0 h 5307874"/>
              <a:gd name="connsiteX1" fmla="*/ 1463039 w 3622765"/>
              <a:gd name="connsiteY1" fmla="*/ 1445623 h 5307874"/>
              <a:gd name="connsiteX2" fmla="*/ 3622765 w 3622765"/>
              <a:gd name="connsiteY2" fmla="*/ 3614057 h 5307874"/>
              <a:gd name="connsiteX3" fmla="*/ 3622765 w 3622765"/>
              <a:gd name="connsiteY3" fmla="*/ 5307874 h 5307874"/>
              <a:gd name="connsiteX4" fmla="*/ 0 w 3622765"/>
              <a:gd name="connsiteY4" fmla="*/ 5307874 h 5307874"/>
              <a:gd name="connsiteX5" fmla="*/ 0 w 3622765"/>
              <a:gd name="connsiteY5" fmla="*/ 0 h 5307874"/>
              <a:gd name="connsiteX0" fmla="*/ 0 w 3622765"/>
              <a:gd name="connsiteY0" fmla="*/ 0 h 5307874"/>
              <a:gd name="connsiteX1" fmla="*/ 1463039 w 3622765"/>
              <a:gd name="connsiteY1" fmla="*/ 1445623 h 5307874"/>
              <a:gd name="connsiteX2" fmla="*/ 3578520 w 3622765"/>
              <a:gd name="connsiteY2" fmla="*/ 3614057 h 5307874"/>
              <a:gd name="connsiteX3" fmla="*/ 3622765 w 3622765"/>
              <a:gd name="connsiteY3" fmla="*/ 5307874 h 5307874"/>
              <a:gd name="connsiteX4" fmla="*/ 0 w 3622765"/>
              <a:gd name="connsiteY4" fmla="*/ 5307874 h 5307874"/>
              <a:gd name="connsiteX5" fmla="*/ 0 w 3622765"/>
              <a:gd name="connsiteY5" fmla="*/ 0 h 5307874"/>
              <a:gd name="connsiteX0" fmla="*/ 0 w 3593268"/>
              <a:gd name="connsiteY0" fmla="*/ 0 h 5307874"/>
              <a:gd name="connsiteX1" fmla="*/ 1463039 w 3593268"/>
              <a:gd name="connsiteY1" fmla="*/ 1445623 h 5307874"/>
              <a:gd name="connsiteX2" fmla="*/ 3578520 w 3593268"/>
              <a:gd name="connsiteY2" fmla="*/ 3614057 h 5307874"/>
              <a:gd name="connsiteX3" fmla="*/ 3593268 w 3593268"/>
              <a:gd name="connsiteY3" fmla="*/ 5307874 h 5307874"/>
              <a:gd name="connsiteX4" fmla="*/ 0 w 3593268"/>
              <a:gd name="connsiteY4" fmla="*/ 5307874 h 5307874"/>
              <a:gd name="connsiteX5" fmla="*/ 0 w 3593268"/>
              <a:gd name="connsiteY5" fmla="*/ 0 h 5307874"/>
              <a:gd name="connsiteX0" fmla="*/ 0 w 3578520"/>
              <a:gd name="connsiteY0" fmla="*/ 0 h 5307874"/>
              <a:gd name="connsiteX1" fmla="*/ 1463039 w 3578520"/>
              <a:gd name="connsiteY1" fmla="*/ 1445623 h 5307874"/>
              <a:gd name="connsiteX2" fmla="*/ 3578520 w 3578520"/>
              <a:gd name="connsiteY2" fmla="*/ 3614057 h 5307874"/>
              <a:gd name="connsiteX3" fmla="*/ 3563771 w 3578520"/>
              <a:gd name="connsiteY3" fmla="*/ 5307874 h 5307874"/>
              <a:gd name="connsiteX4" fmla="*/ 0 w 3578520"/>
              <a:gd name="connsiteY4" fmla="*/ 5307874 h 5307874"/>
              <a:gd name="connsiteX5" fmla="*/ 0 w 3578520"/>
              <a:gd name="connsiteY5" fmla="*/ 0 h 5307874"/>
              <a:gd name="connsiteX0" fmla="*/ 0 w 3578520"/>
              <a:gd name="connsiteY0" fmla="*/ 0 h 5307874"/>
              <a:gd name="connsiteX1" fmla="*/ 1463039 w 3578520"/>
              <a:gd name="connsiteY1" fmla="*/ 1445623 h 5307874"/>
              <a:gd name="connsiteX2" fmla="*/ 3578520 w 3578520"/>
              <a:gd name="connsiteY2" fmla="*/ 3614057 h 5307874"/>
              <a:gd name="connsiteX3" fmla="*/ 3571146 w 3578520"/>
              <a:gd name="connsiteY3" fmla="*/ 5307874 h 5307874"/>
              <a:gd name="connsiteX4" fmla="*/ 0 w 3578520"/>
              <a:gd name="connsiteY4" fmla="*/ 5307874 h 5307874"/>
              <a:gd name="connsiteX5" fmla="*/ 0 w 3578520"/>
              <a:gd name="connsiteY5" fmla="*/ 0 h 5307874"/>
              <a:gd name="connsiteX0" fmla="*/ 0 w 3578520"/>
              <a:gd name="connsiteY0" fmla="*/ 0 h 5307874"/>
              <a:gd name="connsiteX1" fmla="*/ 1463039 w 3578520"/>
              <a:gd name="connsiteY1" fmla="*/ 1445623 h 5307874"/>
              <a:gd name="connsiteX2" fmla="*/ 3578520 w 3578520"/>
              <a:gd name="connsiteY2" fmla="*/ 3614057 h 5307874"/>
              <a:gd name="connsiteX3" fmla="*/ 3578520 w 3578520"/>
              <a:gd name="connsiteY3" fmla="*/ 5307874 h 5307874"/>
              <a:gd name="connsiteX4" fmla="*/ 0 w 3578520"/>
              <a:gd name="connsiteY4" fmla="*/ 5307874 h 5307874"/>
              <a:gd name="connsiteX5" fmla="*/ 0 w 3578520"/>
              <a:gd name="connsiteY5" fmla="*/ 0 h 5307874"/>
              <a:gd name="connsiteX0" fmla="*/ 0 w 3599785"/>
              <a:gd name="connsiteY0" fmla="*/ 0 h 3872478"/>
              <a:gd name="connsiteX1" fmla="*/ 1484304 w 3599785"/>
              <a:gd name="connsiteY1" fmla="*/ 10227 h 3872478"/>
              <a:gd name="connsiteX2" fmla="*/ 3599785 w 3599785"/>
              <a:gd name="connsiteY2" fmla="*/ 2178661 h 3872478"/>
              <a:gd name="connsiteX3" fmla="*/ 3599785 w 3599785"/>
              <a:gd name="connsiteY3" fmla="*/ 3872478 h 3872478"/>
              <a:gd name="connsiteX4" fmla="*/ 21265 w 3599785"/>
              <a:gd name="connsiteY4" fmla="*/ 3872478 h 3872478"/>
              <a:gd name="connsiteX5" fmla="*/ 0 w 3599785"/>
              <a:gd name="connsiteY5" fmla="*/ 0 h 3872478"/>
              <a:gd name="connsiteX0" fmla="*/ 0 w 3599785"/>
              <a:gd name="connsiteY0" fmla="*/ 0 h 4223352"/>
              <a:gd name="connsiteX1" fmla="*/ 1484304 w 3599785"/>
              <a:gd name="connsiteY1" fmla="*/ 10227 h 4223352"/>
              <a:gd name="connsiteX2" fmla="*/ 3599785 w 3599785"/>
              <a:gd name="connsiteY2" fmla="*/ 2178661 h 4223352"/>
              <a:gd name="connsiteX3" fmla="*/ 3589153 w 3599785"/>
              <a:gd name="connsiteY3" fmla="*/ 4223352 h 4223352"/>
              <a:gd name="connsiteX4" fmla="*/ 21265 w 3599785"/>
              <a:gd name="connsiteY4" fmla="*/ 3872478 h 4223352"/>
              <a:gd name="connsiteX5" fmla="*/ 0 w 3599785"/>
              <a:gd name="connsiteY5" fmla="*/ 0 h 4223352"/>
              <a:gd name="connsiteX0" fmla="*/ 0 w 3599785"/>
              <a:gd name="connsiteY0" fmla="*/ 0 h 4223352"/>
              <a:gd name="connsiteX1" fmla="*/ 1484304 w 3599785"/>
              <a:gd name="connsiteY1" fmla="*/ 10227 h 4223352"/>
              <a:gd name="connsiteX2" fmla="*/ 3599785 w 3599785"/>
              <a:gd name="connsiteY2" fmla="*/ 2178661 h 4223352"/>
              <a:gd name="connsiteX3" fmla="*/ 3589153 w 3599785"/>
              <a:gd name="connsiteY3" fmla="*/ 4223352 h 4223352"/>
              <a:gd name="connsiteX4" fmla="*/ 0 w 3599785"/>
              <a:gd name="connsiteY4" fmla="*/ 4212720 h 4223352"/>
              <a:gd name="connsiteX5" fmla="*/ 0 w 3599785"/>
              <a:gd name="connsiteY5" fmla="*/ 0 h 4223352"/>
              <a:gd name="connsiteX0" fmla="*/ 0 w 3599785"/>
              <a:gd name="connsiteY0" fmla="*/ 7190 h 4230542"/>
              <a:gd name="connsiteX1" fmla="*/ 1484304 w 3599785"/>
              <a:gd name="connsiteY1" fmla="*/ 0 h 4230542"/>
              <a:gd name="connsiteX2" fmla="*/ 3599785 w 3599785"/>
              <a:gd name="connsiteY2" fmla="*/ 2185851 h 4230542"/>
              <a:gd name="connsiteX3" fmla="*/ 3589153 w 3599785"/>
              <a:gd name="connsiteY3" fmla="*/ 4230542 h 4230542"/>
              <a:gd name="connsiteX4" fmla="*/ 0 w 3599785"/>
              <a:gd name="connsiteY4" fmla="*/ 4219910 h 4230542"/>
              <a:gd name="connsiteX5" fmla="*/ 0 w 3599785"/>
              <a:gd name="connsiteY5" fmla="*/ 7190 h 4230542"/>
              <a:gd name="connsiteX0" fmla="*/ 0 w 3607160"/>
              <a:gd name="connsiteY0" fmla="*/ 14564 h 4230542"/>
              <a:gd name="connsiteX1" fmla="*/ 1491679 w 3607160"/>
              <a:gd name="connsiteY1" fmla="*/ 0 h 4230542"/>
              <a:gd name="connsiteX2" fmla="*/ 3607160 w 3607160"/>
              <a:gd name="connsiteY2" fmla="*/ 2185851 h 4230542"/>
              <a:gd name="connsiteX3" fmla="*/ 3596528 w 3607160"/>
              <a:gd name="connsiteY3" fmla="*/ 4230542 h 4230542"/>
              <a:gd name="connsiteX4" fmla="*/ 7375 w 3607160"/>
              <a:gd name="connsiteY4" fmla="*/ 4219910 h 4230542"/>
              <a:gd name="connsiteX5" fmla="*/ 0 w 3607160"/>
              <a:gd name="connsiteY5" fmla="*/ 14564 h 4230542"/>
              <a:gd name="connsiteX0" fmla="*/ 709 w 3600495"/>
              <a:gd name="connsiteY0" fmla="*/ 0 h 4407707"/>
              <a:gd name="connsiteX1" fmla="*/ 1485014 w 3600495"/>
              <a:gd name="connsiteY1" fmla="*/ 177165 h 4407707"/>
              <a:gd name="connsiteX2" fmla="*/ 3600495 w 3600495"/>
              <a:gd name="connsiteY2" fmla="*/ 2363016 h 4407707"/>
              <a:gd name="connsiteX3" fmla="*/ 3589863 w 3600495"/>
              <a:gd name="connsiteY3" fmla="*/ 4407707 h 4407707"/>
              <a:gd name="connsiteX4" fmla="*/ 710 w 3600495"/>
              <a:gd name="connsiteY4" fmla="*/ 4397075 h 4407707"/>
              <a:gd name="connsiteX5" fmla="*/ 709 w 3600495"/>
              <a:gd name="connsiteY5" fmla="*/ 0 h 4407707"/>
              <a:gd name="connsiteX0" fmla="*/ 709 w 3600495"/>
              <a:gd name="connsiteY0" fmla="*/ 0 h 4230727"/>
              <a:gd name="connsiteX1" fmla="*/ 1485014 w 3600495"/>
              <a:gd name="connsiteY1" fmla="*/ 185 h 4230727"/>
              <a:gd name="connsiteX2" fmla="*/ 3600495 w 3600495"/>
              <a:gd name="connsiteY2" fmla="*/ 2186036 h 4230727"/>
              <a:gd name="connsiteX3" fmla="*/ 3589863 w 3600495"/>
              <a:gd name="connsiteY3" fmla="*/ 4230727 h 4230727"/>
              <a:gd name="connsiteX4" fmla="*/ 710 w 3600495"/>
              <a:gd name="connsiteY4" fmla="*/ 4220095 h 4230727"/>
              <a:gd name="connsiteX5" fmla="*/ 709 w 3600495"/>
              <a:gd name="connsiteY5" fmla="*/ 0 h 4230727"/>
              <a:gd name="connsiteX0" fmla="*/ 709 w 5551215"/>
              <a:gd name="connsiteY0" fmla="*/ 0 h 4232550"/>
              <a:gd name="connsiteX1" fmla="*/ 1485014 w 5551215"/>
              <a:gd name="connsiteY1" fmla="*/ 185 h 4232550"/>
              <a:gd name="connsiteX2" fmla="*/ 5551215 w 5551215"/>
              <a:gd name="connsiteY2" fmla="*/ 4232550 h 4232550"/>
              <a:gd name="connsiteX3" fmla="*/ 3589863 w 5551215"/>
              <a:gd name="connsiteY3" fmla="*/ 4230727 h 4232550"/>
              <a:gd name="connsiteX4" fmla="*/ 710 w 5551215"/>
              <a:gd name="connsiteY4" fmla="*/ 4220095 h 4232550"/>
              <a:gd name="connsiteX5" fmla="*/ 709 w 5551215"/>
              <a:gd name="connsiteY5" fmla="*/ 0 h 4232550"/>
              <a:gd name="connsiteX0" fmla="*/ 709 w 5551215"/>
              <a:gd name="connsiteY0" fmla="*/ 0 h 4232550"/>
              <a:gd name="connsiteX1" fmla="*/ 1485014 w 5551215"/>
              <a:gd name="connsiteY1" fmla="*/ 185 h 4232550"/>
              <a:gd name="connsiteX2" fmla="*/ 5551215 w 5551215"/>
              <a:gd name="connsiteY2" fmla="*/ 4232550 h 4232550"/>
              <a:gd name="connsiteX3" fmla="*/ 710 w 5551215"/>
              <a:gd name="connsiteY3" fmla="*/ 4220095 h 4232550"/>
              <a:gd name="connsiteX4" fmla="*/ 709 w 5551215"/>
              <a:gd name="connsiteY4" fmla="*/ 0 h 4232550"/>
              <a:gd name="connsiteX0" fmla="*/ 709 w 5551215"/>
              <a:gd name="connsiteY0" fmla="*/ 0 h 4224599"/>
              <a:gd name="connsiteX1" fmla="*/ 1485014 w 5551215"/>
              <a:gd name="connsiteY1" fmla="*/ 185 h 4224599"/>
              <a:gd name="connsiteX2" fmla="*/ 5551215 w 5551215"/>
              <a:gd name="connsiteY2" fmla="*/ 4224599 h 4224599"/>
              <a:gd name="connsiteX3" fmla="*/ 710 w 5551215"/>
              <a:gd name="connsiteY3" fmla="*/ 4220095 h 4224599"/>
              <a:gd name="connsiteX4" fmla="*/ 709 w 5551215"/>
              <a:gd name="connsiteY4" fmla="*/ 0 h 4224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215" h="4224599">
                <a:moveTo>
                  <a:pt x="709" y="0"/>
                </a:moveTo>
                <a:lnTo>
                  <a:pt x="1485014" y="185"/>
                </a:lnTo>
                <a:lnTo>
                  <a:pt x="5551215" y="4224599"/>
                </a:lnTo>
                <a:lnTo>
                  <a:pt x="710" y="4220095"/>
                </a:lnTo>
                <a:cubicBezTo>
                  <a:pt x="-1748" y="2818313"/>
                  <a:pt x="3167" y="1401782"/>
                  <a:pt x="709" y="0"/>
                </a:cubicBez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1050"/>
          </a:p>
        </p:txBody>
      </p:sp>
      <p:sp>
        <p:nvSpPr>
          <p:cNvPr id="12" name="Textplatzhalter 25"/>
          <p:cNvSpPr>
            <a:spLocks noGrp="1"/>
          </p:cNvSpPr>
          <p:nvPr>
            <p:ph type="body" sz="quarter" idx="10" hasCustomPrompt="1"/>
          </p:nvPr>
        </p:nvSpPr>
        <p:spPr>
          <a:xfrm>
            <a:off x="662106" y="2139087"/>
            <a:ext cx="1351511" cy="184666"/>
          </a:xfrm>
          <a:prstGeom prst="rect">
            <a:avLst/>
          </a:prstGeom>
          <a:solidFill>
            <a:schemeClr val="bg1">
              <a:alpha val="90000"/>
            </a:schemeClr>
          </a:solidFill>
          <a:ln>
            <a:noFill/>
          </a:ln>
        </p:spPr>
        <p:txBody>
          <a:bodyPr wrap="none" lIns="72000" tIns="0" rIns="36000" bIns="0">
            <a:spAutoFit/>
          </a:bodyPr>
          <a:lstStyle>
            <a:lvl1pPr>
              <a:spcBef>
                <a:spcPts val="0"/>
              </a:spcBef>
              <a:defRPr sz="1200" b="1">
                <a:solidFill>
                  <a:schemeClr val="accent1"/>
                </a:solidFill>
              </a:defRPr>
            </a:lvl1pPr>
          </a:lstStyle>
          <a:p>
            <a:pPr lvl="0"/>
            <a:r>
              <a:rPr lang="de-DE" dirty="0"/>
              <a:t>Vorname, Name</a:t>
            </a:r>
          </a:p>
        </p:txBody>
      </p:sp>
      <p:sp>
        <p:nvSpPr>
          <p:cNvPr id="14" name="Titel 1"/>
          <p:cNvSpPr>
            <a:spLocks noGrp="1"/>
          </p:cNvSpPr>
          <p:nvPr>
            <p:ph type="title" hasCustomPrompt="1"/>
          </p:nvPr>
        </p:nvSpPr>
        <p:spPr>
          <a:xfrm>
            <a:off x="662079" y="2876780"/>
            <a:ext cx="2955988" cy="369332"/>
          </a:xfrm>
          <a:solidFill>
            <a:schemeClr val="bg1">
              <a:alpha val="90000"/>
            </a:schemeClr>
          </a:solidFill>
          <a:ln>
            <a:noFill/>
          </a:ln>
        </p:spPr>
        <p:txBody>
          <a:bodyPr wrap="none" lIns="72000" tIns="0" rIns="36000" bIns="0">
            <a:spAutoFit/>
          </a:bodyPr>
          <a:lstStyle>
            <a:lvl1pPr>
              <a:defRPr sz="2400" b="1">
                <a:solidFill>
                  <a:schemeClr val="accent1"/>
                </a:solidFill>
              </a:defRPr>
            </a:lvl1pPr>
          </a:lstStyle>
          <a:p>
            <a:r>
              <a:rPr lang="de-DE" dirty="0"/>
              <a:t>Titelmasterformat</a:t>
            </a:r>
          </a:p>
        </p:txBody>
      </p:sp>
      <p:sp>
        <p:nvSpPr>
          <p:cNvPr id="15" name="Untertitel 2"/>
          <p:cNvSpPr>
            <a:spLocks noGrp="1"/>
          </p:cNvSpPr>
          <p:nvPr>
            <p:ph type="subTitle" idx="1" hasCustomPrompt="1"/>
          </p:nvPr>
        </p:nvSpPr>
        <p:spPr>
          <a:xfrm>
            <a:off x="662079" y="3771177"/>
            <a:ext cx="4568064" cy="184666"/>
          </a:xfrm>
          <a:prstGeom prst="rect">
            <a:avLst/>
          </a:prstGeom>
          <a:solidFill>
            <a:schemeClr val="bg1">
              <a:alpha val="90000"/>
            </a:schemeClr>
          </a:solidFill>
        </p:spPr>
        <p:txBody>
          <a:bodyPr wrap="none" lIns="72000" tIns="0" rIns="36000" bIns="0">
            <a:spAutoFit/>
          </a:bodyPr>
          <a:lstStyle>
            <a:lvl1pPr marL="0" indent="0" algn="l">
              <a:buNone/>
              <a:defRPr b="0">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dirty="0"/>
              <a:t>Formatvorlage des Untertitelmasters durch Klicken bearbeiten</a:t>
            </a:r>
          </a:p>
        </p:txBody>
      </p:sp>
      <p:sp>
        <p:nvSpPr>
          <p:cNvPr id="16" name="Textplatzhalter 25">
            <a:extLst>
              <a:ext uri="{FF2B5EF4-FFF2-40B4-BE49-F238E27FC236}">
                <a16:creationId xmlns:a16="http://schemas.microsoft.com/office/drawing/2014/main" id="{78DD96F1-BE0C-4FE4-B69F-BA85926561C9}"/>
              </a:ext>
            </a:extLst>
          </p:cNvPr>
          <p:cNvSpPr>
            <a:spLocks noGrp="1"/>
          </p:cNvSpPr>
          <p:nvPr>
            <p:ph type="body" sz="quarter" idx="11" hasCustomPrompt="1"/>
          </p:nvPr>
        </p:nvSpPr>
        <p:spPr>
          <a:xfrm>
            <a:off x="662106" y="2353534"/>
            <a:ext cx="4680935" cy="184666"/>
          </a:xfrm>
          <a:prstGeom prst="rect">
            <a:avLst/>
          </a:prstGeom>
          <a:solidFill>
            <a:schemeClr val="bg1">
              <a:alpha val="90000"/>
            </a:schemeClr>
          </a:solidFill>
          <a:ln>
            <a:noFill/>
          </a:ln>
        </p:spPr>
        <p:txBody>
          <a:bodyPr wrap="none" lIns="72000" tIns="0" rIns="36000" bIns="0">
            <a:spAutoFit/>
          </a:bodyPr>
          <a:lstStyle>
            <a:lvl1pPr>
              <a:spcBef>
                <a:spcPts val="0"/>
              </a:spcBef>
              <a:defRPr sz="1200" b="0">
                <a:solidFill>
                  <a:schemeClr val="accent1"/>
                </a:solidFill>
              </a:defRPr>
            </a:lvl1pPr>
          </a:lstStyle>
          <a:p>
            <a:pPr lvl="0"/>
            <a:r>
              <a:rPr lang="de-DE" dirty="0"/>
              <a:t>Zentrum für Lehrerbildung, Schul- und Berufsbildungsforschung</a:t>
            </a:r>
          </a:p>
        </p:txBody>
      </p:sp>
      <p:sp>
        <p:nvSpPr>
          <p:cNvPr id="17"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662078" y="3281707"/>
            <a:ext cx="3602511" cy="369332"/>
          </a:xfrm>
          <a:prstGeom prst="rect">
            <a:avLst/>
          </a:prstGeom>
          <a:solidFill>
            <a:schemeClr val="bg1">
              <a:alpha val="90000"/>
            </a:schemeClr>
          </a:solidFill>
        </p:spPr>
        <p:txBody>
          <a:bodyPr wrap="none" lIns="72000" tIns="0" rIns="36000" bIns="0">
            <a:spAutoFit/>
          </a:bodyPr>
          <a:lstStyle>
            <a:lvl1pPr>
              <a:defRPr sz="2400" b="0">
                <a:solidFill>
                  <a:schemeClr val="accent1"/>
                </a:solidFill>
              </a:defRPr>
            </a:lvl1pPr>
            <a:lvl3pPr marL="54000" indent="0">
              <a:buNone/>
              <a:defRPr/>
            </a:lvl3pPr>
            <a:lvl4pPr marL="135000" indent="0">
              <a:buNone/>
              <a:defRPr/>
            </a:lvl4pPr>
          </a:lstStyle>
          <a:p>
            <a:pPr lvl="0"/>
            <a:r>
              <a:rPr lang="de-DE" dirty="0"/>
              <a:t>durch Kicken bearbeiten</a:t>
            </a:r>
          </a:p>
        </p:txBody>
      </p:sp>
      <p:sp>
        <p:nvSpPr>
          <p:cNvPr id="24" name="Textplatzhalter 7">
            <a:extLst>
              <a:ext uri="{FF2B5EF4-FFF2-40B4-BE49-F238E27FC236}">
                <a16:creationId xmlns:a16="http://schemas.microsoft.com/office/drawing/2014/main" id="{F1D71DE1-F9B2-4550-A173-A1C0CE63C085}"/>
              </a:ext>
            </a:extLst>
          </p:cNvPr>
          <p:cNvSpPr>
            <a:spLocks noGrp="1"/>
          </p:cNvSpPr>
          <p:nvPr>
            <p:ph type="body" sz="quarter" idx="13" hasCustomPrompt="1"/>
          </p:nvPr>
        </p:nvSpPr>
        <p:spPr>
          <a:xfrm>
            <a:off x="662106" y="3984481"/>
            <a:ext cx="4146074" cy="184666"/>
          </a:xfrm>
          <a:prstGeom prst="rect">
            <a:avLst/>
          </a:prstGeom>
          <a:solidFill>
            <a:schemeClr val="bg1">
              <a:alpha val="90000"/>
            </a:schemeClr>
          </a:solidFill>
        </p:spPr>
        <p:txBody>
          <a:bodyPr wrap="none" lIns="72000" tIns="0" rIns="36000" bIns="0">
            <a:spAutoFit/>
          </a:bodyPr>
          <a:lstStyle>
            <a:lvl1pPr>
              <a:defRPr b="0">
                <a:solidFill>
                  <a:schemeClr val="accent1"/>
                </a:solidFill>
              </a:defRPr>
            </a:lvl1pPr>
          </a:lstStyle>
          <a:p>
            <a:pPr lvl="0"/>
            <a:r>
              <a:rPr lang="de-DE" dirty="0"/>
              <a:t>Ort oder Anlass des Vortrags // Samstag, 13. Januar 2021</a:t>
            </a:r>
          </a:p>
        </p:txBody>
      </p:sp>
      <p:pic>
        <p:nvPicPr>
          <p:cNvPr id="13" name="Grafik 12" descr="Logo. Acht unregelmäßige Dreiecksflächen sind, im Uhrzeigersinn einen Farbverlauf von dunkelblau bis hellgrün ergebend, zu einem regelmäßig achteckigen Ring angeordnet. Links daneben zweizeilig der Schriftzug &quot;DRESDEN concept" title="Logo Dresden concept"/>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4761" y="261280"/>
            <a:ext cx="1101035" cy="407700"/>
          </a:xfrm>
          <a:prstGeom prst="rect">
            <a:avLst/>
          </a:prstGeom>
        </p:spPr>
      </p:pic>
      <p:pic>
        <p:nvPicPr>
          <p:cNvPr id="22" name="Grafik 21" descr="Logo. Schriftzug &quot;Technische Universität Dresden&quot;. Links davon befindet sich ein Achteck, das in zwei Bereiche aufgeteilt ist, die zusammen die Buchstaben &quot;T&quot; und &quot;U&quot; ergeben." title="Logo der TU Dresden"/>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728" y="261280"/>
            <a:ext cx="1323000" cy="386100"/>
          </a:xfrm>
          <a:prstGeom prst="rect">
            <a:avLst/>
          </a:prstGeom>
        </p:spPr>
      </p:pic>
      <p:pic>
        <p:nvPicPr>
          <p:cNvPr id="23" name="Grafik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40349" y="4199991"/>
            <a:ext cx="1073556" cy="427072"/>
          </a:xfrm>
          <a:prstGeom prst="rect">
            <a:avLst/>
          </a:prstGeom>
        </p:spPr>
      </p:pic>
    </p:spTree>
    <p:extLst>
      <p:ext uri="{BB962C8B-B14F-4D97-AF65-F5344CB8AC3E}">
        <p14:creationId xmlns:p14="http://schemas.microsoft.com/office/powerpoint/2010/main" val="3686863762"/>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elfolie_TUD_weiß">
    <p:spTree>
      <p:nvGrpSpPr>
        <p:cNvPr id="1" name=""/>
        <p:cNvGrpSpPr/>
        <p:nvPr/>
      </p:nvGrpSpPr>
      <p:grpSpPr>
        <a:xfrm>
          <a:off x="0" y="0"/>
          <a:ext cx="0" cy="0"/>
          <a:chOff x="0" y="0"/>
          <a:chExt cx="0" cy="0"/>
        </a:xfrm>
      </p:grpSpPr>
      <p:sp>
        <p:nvSpPr>
          <p:cNvPr id="7" name="Textplatzhalter 25"/>
          <p:cNvSpPr>
            <a:spLocks noGrp="1"/>
          </p:cNvSpPr>
          <p:nvPr>
            <p:ph type="body" sz="quarter" idx="10" hasCustomPrompt="1"/>
          </p:nvPr>
        </p:nvSpPr>
        <p:spPr>
          <a:xfrm>
            <a:off x="662107" y="2139087"/>
            <a:ext cx="1269719" cy="184666"/>
          </a:xfrm>
          <a:prstGeom prst="rect">
            <a:avLst/>
          </a:prstGeom>
          <a:noFill/>
          <a:ln>
            <a:noFill/>
          </a:ln>
        </p:spPr>
        <p:txBody>
          <a:bodyPr wrap="none" lIns="0">
            <a:spAutoFit/>
          </a:bodyPr>
          <a:lstStyle>
            <a:lvl1pPr>
              <a:spcBef>
                <a:spcPts val="0"/>
              </a:spcBef>
              <a:defRPr sz="1200" b="1">
                <a:solidFill>
                  <a:schemeClr val="accent1"/>
                </a:solidFill>
              </a:defRPr>
            </a:lvl1pPr>
          </a:lstStyle>
          <a:p>
            <a:pPr lvl="0"/>
            <a:r>
              <a:rPr lang="de-DE" dirty="0"/>
              <a:t>Vorname, Name</a:t>
            </a:r>
          </a:p>
        </p:txBody>
      </p:sp>
      <p:sp>
        <p:nvSpPr>
          <p:cNvPr id="8" name="Titel 1"/>
          <p:cNvSpPr>
            <a:spLocks noGrp="1"/>
          </p:cNvSpPr>
          <p:nvPr>
            <p:ph type="title" hasCustomPrompt="1"/>
          </p:nvPr>
        </p:nvSpPr>
        <p:spPr>
          <a:xfrm>
            <a:off x="662079" y="2876780"/>
            <a:ext cx="2911078" cy="369332"/>
          </a:xfrm>
          <a:noFill/>
          <a:ln>
            <a:noFill/>
          </a:ln>
        </p:spPr>
        <p:txBody>
          <a:bodyPr wrap="none" lIns="0">
            <a:spAutoFit/>
          </a:bodyPr>
          <a:lstStyle>
            <a:lvl1pPr>
              <a:defRPr sz="2400" b="1">
                <a:solidFill>
                  <a:schemeClr val="accent1"/>
                </a:solidFill>
              </a:defRPr>
            </a:lvl1pPr>
          </a:lstStyle>
          <a:p>
            <a:r>
              <a:rPr lang="de-DE" dirty="0"/>
              <a:t>Titelmasterformat</a:t>
            </a:r>
          </a:p>
        </p:txBody>
      </p:sp>
      <p:sp>
        <p:nvSpPr>
          <p:cNvPr id="11" name="Untertitel 2"/>
          <p:cNvSpPr>
            <a:spLocks noGrp="1"/>
          </p:cNvSpPr>
          <p:nvPr>
            <p:ph type="subTitle" idx="1" hasCustomPrompt="1"/>
          </p:nvPr>
        </p:nvSpPr>
        <p:spPr>
          <a:xfrm>
            <a:off x="662079" y="3771177"/>
            <a:ext cx="4486273" cy="184666"/>
          </a:xfrm>
          <a:prstGeom prst="rect">
            <a:avLst/>
          </a:prstGeom>
          <a:noFill/>
        </p:spPr>
        <p:txBody>
          <a:bodyPr wrap="none" lIns="0">
            <a:spAutoFit/>
          </a:bodyPr>
          <a:lstStyle>
            <a:lvl1pPr marL="0" indent="0" algn="l">
              <a:buNone/>
              <a:defRPr b="0">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dirty="0"/>
              <a:t>Formatvorlage des Untertitelmasters durch Klicken bearbeiten</a:t>
            </a:r>
          </a:p>
        </p:txBody>
      </p:sp>
      <p:sp>
        <p:nvSpPr>
          <p:cNvPr id="12" name="Textplatzhalter 25">
            <a:extLst>
              <a:ext uri="{FF2B5EF4-FFF2-40B4-BE49-F238E27FC236}">
                <a16:creationId xmlns:a16="http://schemas.microsoft.com/office/drawing/2014/main" id="{78DD96F1-BE0C-4FE4-B69F-BA85926561C9}"/>
              </a:ext>
            </a:extLst>
          </p:cNvPr>
          <p:cNvSpPr>
            <a:spLocks noGrp="1"/>
          </p:cNvSpPr>
          <p:nvPr>
            <p:ph type="body" sz="quarter" idx="11" hasCustomPrompt="1"/>
          </p:nvPr>
        </p:nvSpPr>
        <p:spPr>
          <a:xfrm>
            <a:off x="662106" y="2353534"/>
            <a:ext cx="4599144" cy="184666"/>
          </a:xfrm>
          <a:prstGeom prst="rect">
            <a:avLst/>
          </a:prstGeom>
          <a:noFill/>
          <a:ln>
            <a:noFill/>
          </a:ln>
        </p:spPr>
        <p:txBody>
          <a:bodyPr wrap="none" lIns="0">
            <a:spAutoFit/>
          </a:bodyPr>
          <a:lstStyle>
            <a:lvl1pPr>
              <a:spcBef>
                <a:spcPts val="0"/>
              </a:spcBef>
              <a:defRPr sz="1200" b="0">
                <a:solidFill>
                  <a:schemeClr val="accent1"/>
                </a:solidFill>
              </a:defRPr>
            </a:lvl1pPr>
          </a:lstStyle>
          <a:p>
            <a:pPr lvl="0"/>
            <a:r>
              <a:rPr lang="de-DE" dirty="0"/>
              <a:t>Zentrum für Lehrerbildung, Schul- und Berufsbildungsforschung</a:t>
            </a:r>
          </a:p>
        </p:txBody>
      </p:sp>
      <p:sp>
        <p:nvSpPr>
          <p:cNvPr id="13"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662078" y="3281707"/>
            <a:ext cx="3520720" cy="369332"/>
          </a:xfrm>
          <a:prstGeom prst="rect">
            <a:avLst/>
          </a:prstGeom>
          <a:noFill/>
        </p:spPr>
        <p:txBody>
          <a:bodyPr wrap="none" lIns="0">
            <a:spAutoFit/>
          </a:bodyPr>
          <a:lstStyle>
            <a:lvl1pPr>
              <a:defRPr sz="2400" b="0">
                <a:solidFill>
                  <a:schemeClr val="accent1"/>
                </a:solidFill>
              </a:defRPr>
            </a:lvl1pPr>
            <a:lvl3pPr marL="54000" indent="0">
              <a:buNone/>
              <a:defRPr/>
            </a:lvl3pPr>
            <a:lvl4pPr marL="135000" indent="0">
              <a:buNone/>
              <a:defRPr/>
            </a:lvl4pPr>
          </a:lstStyle>
          <a:p>
            <a:pPr lvl="0"/>
            <a:r>
              <a:rPr lang="de-DE" dirty="0"/>
              <a:t>durch Kicken bearbeiten</a:t>
            </a:r>
          </a:p>
        </p:txBody>
      </p:sp>
      <p:sp>
        <p:nvSpPr>
          <p:cNvPr id="14" name="Textplatzhalter 7">
            <a:extLst>
              <a:ext uri="{FF2B5EF4-FFF2-40B4-BE49-F238E27FC236}">
                <a16:creationId xmlns:a16="http://schemas.microsoft.com/office/drawing/2014/main" id="{F1D71DE1-F9B2-4550-A173-A1C0CE63C085}"/>
              </a:ext>
            </a:extLst>
          </p:cNvPr>
          <p:cNvSpPr>
            <a:spLocks noGrp="1"/>
          </p:cNvSpPr>
          <p:nvPr>
            <p:ph type="body" sz="quarter" idx="13" hasCustomPrompt="1"/>
          </p:nvPr>
        </p:nvSpPr>
        <p:spPr>
          <a:xfrm>
            <a:off x="662106" y="3984481"/>
            <a:ext cx="4064283" cy="184666"/>
          </a:xfrm>
          <a:prstGeom prst="rect">
            <a:avLst/>
          </a:prstGeom>
          <a:noFill/>
        </p:spPr>
        <p:txBody>
          <a:bodyPr wrap="none" lIns="0">
            <a:spAutoFit/>
          </a:bodyPr>
          <a:lstStyle>
            <a:lvl1pPr>
              <a:defRPr b="0">
                <a:solidFill>
                  <a:schemeClr val="accent1"/>
                </a:solidFill>
              </a:defRPr>
            </a:lvl1pPr>
          </a:lstStyle>
          <a:p>
            <a:pPr lvl="0"/>
            <a:r>
              <a:rPr lang="de-DE" dirty="0"/>
              <a:t>Ort oder Anlass des Vortrags // Samstag, 13. Januar 2021</a:t>
            </a:r>
          </a:p>
        </p:txBody>
      </p:sp>
      <p:pic>
        <p:nvPicPr>
          <p:cNvPr id="15" name="Grafik 14" descr="Logo. Acht unregelmäßige Dreiecksflächen sind, im Uhrzeigersinn einen Farbverlauf von dunkelblau bis hellgrün ergebend, zu einem regelmäßig achteckigen Ring angeordnet. Links daneben zweizeilig der Schriftzug &quot;DRESDEN concept" title="Logo Dresden concept"/>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4761" y="240808"/>
            <a:ext cx="1101035" cy="411740"/>
          </a:xfrm>
          <a:prstGeom prst="rect">
            <a:avLst/>
          </a:prstGeom>
        </p:spPr>
      </p:pic>
      <p:pic>
        <p:nvPicPr>
          <p:cNvPr id="17" name="Grafik 16" descr="Logo. Schriftzug &quot;Technische Universität Dresden&quot;. Links davon befindet sich ein Achteck, das in zwei Bereiche aufgeteilt ist, die zusammen die Buchstaben &quot;T&quot; und &quot;U&quot; ergeben." title="Logo der TU Dresden"/>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728" y="261280"/>
            <a:ext cx="1323000" cy="386100"/>
          </a:xfrm>
          <a:prstGeom prst="rect">
            <a:avLst/>
          </a:prstGeom>
        </p:spPr>
      </p:pic>
      <p:pic>
        <p:nvPicPr>
          <p:cNvPr id="10" name="Grafik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15278" y="4214282"/>
            <a:ext cx="1080000" cy="427072"/>
          </a:xfrm>
          <a:prstGeom prst="rect">
            <a:avLst/>
          </a:prstGeom>
        </p:spPr>
      </p:pic>
    </p:spTree>
    <p:extLst>
      <p:ext uri="{BB962C8B-B14F-4D97-AF65-F5344CB8AC3E}">
        <p14:creationId xmlns:p14="http://schemas.microsoft.com/office/powerpoint/2010/main" val="190127591"/>
      </p:ext>
    </p:extLst>
  </p:cSld>
  <p:clrMapOvr>
    <a:masterClrMapping/>
  </p:clrMapOvr>
  <p:hf hdr="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_Titel und ein Inhalt">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lvl1pPr>
              <a:defRPr/>
            </a:lvl1pPr>
          </a:lstStyle>
          <a:p>
            <a:r>
              <a:rPr lang="de-DE"/>
              <a:t>Titelmasterformat durch Klicken bearbeiten</a:t>
            </a:r>
            <a:endParaRPr lang="de-DE" dirty="0"/>
          </a:p>
        </p:txBody>
      </p:sp>
      <p:sp>
        <p:nvSpPr>
          <p:cNvPr id="6" name="Inhaltsplatzhalter 5"/>
          <p:cNvSpPr>
            <a:spLocks noGrp="1"/>
          </p:cNvSpPr>
          <p:nvPr>
            <p:ph sz="quarter" idx="10"/>
          </p:nvPr>
        </p:nvSpPr>
        <p:spPr>
          <a:xfrm>
            <a:off x="656033" y="1113235"/>
            <a:ext cx="7935516" cy="3258740"/>
          </a:xfrm>
        </p:spPr>
        <p:txBody>
          <a:bodyPr/>
          <a:lstStyle>
            <a:lvl1pPr>
              <a:spcBef>
                <a:spcPts val="900"/>
              </a:spcBef>
              <a:defRPr/>
            </a:lvl1pPr>
            <a:lvl3pPr>
              <a:spcBef>
                <a:spcPts val="900"/>
              </a:spcBef>
              <a:defRPr/>
            </a:lvl3pPr>
          </a:lstStyle>
          <a:p>
            <a:pPr lvl="0"/>
            <a:r>
              <a:rPr lang="de-DE"/>
              <a:t>Formatvorlagen des Textmasters bearbeiten</a:t>
            </a:r>
          </a:p>
        </p:txBody>
      </p:sp>
    </p:spTree>
    <p:extLst>
      <p:ext uri="{BB962C8B-B14F-4D97-AF65-F5344CB8AC3E}">
        <p14:creationId xmlns:p14="http://schemas.microsoft.com/office/powerpoint/2010/main" val="1685051847"/>
      </p:ext>
    </p:extLst>
  </p:cSld>
  <p:clrMapOvr>
    <a:masterClrMapping/>
  </p:clrMapOvr>
  <p:hf hdr="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el und 2 Inhalte_">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4" name="Inhaltsplatzhalter 3"/>
          <p:cNvSpPr>
            <a:spLocks noGrp="1"/>
          </p:cNvSpPr>
          <p:nvPr>
            <p:ph sz="quarter" idx="14"/>
          </p:nvPr>
        </p:nvSpPr>
        <p:spPr>
          <a:xfrm>
            <a:off x="656035" y="1110853"/>
            <a:ext cx="3896915" cy="327064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Inhaltsplatzhalter 3"/>
          <p:cNvSpPr>
            <a:spLocks noGrp="1"/>
          </p:cNvSpPr>
          <p:nvPr>
            <p:ph sz="quarter" idx="15"/>
          </p:nvPr>
        </p:nvSpPr>
        <p:spPr>
          <a:xfrm>
            <a:off x="4700588" y="1110853"/>
            <a:ext cx="3896915" cy="327064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561309161"/>
      </p:ext>
    </p:extLst>
  </p:cSld>
  <p:clrMapOvr>
    <a:masterClrMapping/>
  </p:clrMapOvr>
  <p:hf hdr="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el und 2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9" name="Bildplatzhalter 7"/>
          <p:cNvSpPr>
            <a:spLocks noGrp="1"/>
          </p:cNvSpPr>
          <p:nvPr>
            <p:ph type="pic" sz="quarter" idx="13"/>
          </p:nvPr>
        </p:nvSpPr>
        <p:spPr>
          <a:xfrm>
            <a:off x="4700587" y="1113236"/>
            <a:ext cx="3890963" cy="3258739"/>
          </a:xfrm>
        </p:spPr>
        <p:txBody>
          <a:bodyPr/>
          <a:lstStyle/>
          <a:p>
            <a:r>
              <a:rPr lang="de-DE"/>
              <a:t>Bild durch Klicken auf Symbol hinzufügen</a:t>
            </a:r>
            <a:endParaRPr lang="de-DE" dirty="0"/>
          </a:p>
        </p:txBody>
      </p:sp>
      <p:sp>
        <p:nvSpPr>
          <p:cNvPr id="4" name="Inhaltsplatzhalter 3"/>
          <p:cNvSpPr>
            <a:spLocks noGrp="1"/>
          </p:cNvSpPr>
          <p:nvPr>
            <p:ph sz="quarter" idx="14"/>
          </p:nvPr>
        </p:nvSpPr>
        <p:spPr>
          <a:xfrm>
            <a:off x="656035" y="1113235"/>
            <a:ext cx="3896915" cy="326826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518509518"/>
      </p:ext>
    </p:extLst>
  </p:cSld>
  <p:clrMapOvr>
    <a:masterClrMapping/>
  </p:clrMapOvr>
  <p:hf hdr="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el und Inhalt und 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9" name="Bildplatzhalter 7"/>
          <p:cNvSpPr>
            <a:spLocks noGrp="1"/>
          </p:cNvSpPr>
          <p:nvPr>
            <p:ph type="pic" sz="quarter" idx="13"/>
          </p:nvPr>
        </p:nvSpPr>
        <p:spPr>
          <a:xfrm>
            <a:off x="6053137" y="1113236"/>
            <a:ext cx="2538412" cy="3258739"/>
          </a:xfrm>
        </p:spPr>
        <p:txBody>
          <a:bodyPr/>
          <a:lstStyle/>
          <a:p>
            <a:r>
              <a:rPr lang="de-DE"/>
              <a:t>Bild durch Klicken auf Symbol hinzufügen</a:t>
            </a:r>
            <a:endParaRPr lang="de-DE" dirty="0"/>
          </a:p>
        </p:txBody>
      </p:sp>
      <p:sp>
        <p:nvSpPr>
          <p:cNvPr id="4" name="Inhaltsplatzhalter 3"/>
          <p:cNvSpPr>
            <a:spLocks noGrp="1"/>
          </p:cNvSpPr>
          <p:nvPr>
            <p:ph sz="quarter" idx="14"/>
          </p:nvPr>
        </p:nvSpPr>
        <p:spPr>
          <a:xfrm>
            <a:off x="656035" y="1113235"/>
            <a:ext cx="5249465" cy="326826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71201706"/>
      </p:ext>
    </p:extLst>
  </p:cSld>
  <p:clrMapOvr>
    <a:masterClrMapping/>
  </p:clrMapOvr>
  <p:hf hdr="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el und Inhalt und Bild_qu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9" name="Bildplatzhalter 7"/>
          <p:cNvSpPr>
            <a:spLocks noGrp="1"/>
          </p:cNvSpPr>
          <p:nvPr>
            <p:ph type="pic" sz="quarter" idx="13"/>
          </p:nvPr>
        </p:nvSpPr>
        <p:spPr>
          <a:xfrm>
            <a:off x="1" y="3075864"/>
            <a:ext cx="9143999" cy="1521140"/>
          </a:xfrm>
        </p:spPr>
        <p:txBody>
          <a:bodyPr/>
          <a:lstStyle/>
          <a:p>
            <a:r>
              <a:rPr lang="de-DE"/>
              <a:t>Bild durch Klicken auf Symbol hinzufügen</a:t>
            </a:r>
            <a:endParaRPr lang="de-DE" dirty="0"/>
          </a:p>
        </p:txBody>
      </p:sp>
      <p:sp>
        <p:nvSpPr>
          <p:cNvPr id="4" name="Inhaltsplatzhalter 3"/>
          <p:cNvSpPr>
            <a:spLocks noGrp="1"/>
          </p:cNvSpPr>
          <p:nvPr>
            <p:ph sz="quarter" idx="14"/>
          </p:nvPr>
        </p:nvSpPr>
        <p:spPr>
          <a:xfrm>
            <a:off x="656035" y="1113235"/>
            <a:ext cx="7935515" cy="1798856"/>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753143874"/>
      </p:ext>
    </p:extLst>
  </p:cSld>
  <p:clrMapOvr>
    <a:masterClrMapping/>
  </p:clrMapOvr>
  <p:hf hdr="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el und Inhalt und Bild_">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9" name="Bildplatzhalter 7"/>
          <p:cNvSpPr>
            <a:spLocks noGrp="1"/>
          </p:cNvSpPr>
          <p:nvPr>
            <p:ph type="pic" sz="quarter" idx="13"/>
          </p:nvPr>
        </p:nvSpPr>
        <p:spPr>
          <a:xfrm>
            <a:off x="6053137" y="1113236"/>
            <a:ext cx="3090863" cy="3483768"/>
          </a:xfrm>
        </p:spPr>
        <p:txBody>
          <a:bodyPr/>
          <a:lstStyle/>
          <a:p>
            <a:r>
              <a:rPr lang="de-DE"/>
              <a:t>Bild durch Klicken auf Symbol hinzufügen</a:t>
            </a:r>
            <a:endParaRPr lang="de-DE" dirty="0"/>
          </a:p>
        </p:txBody>
      </p:sp>
      <p:sp>
        <p:nvSpPr>
          <p:cNvPr id="4" name="Inhaltsplatzhalter 3"/>
          <p:cNvSpPr>
            <a:spLocks noGrp="1"/>
          </p:cNvSpPr>
          <p:nvPr>
            <p:ph sz="quarter" idx="14"/>
          </p:nvPr>
        </p:nvSpPr>
        <p:spPr>
          <a:xfrm>
            <a:off x="656035" y="1113235"/>
            <a:ext cx="5249465" cy="326826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603642606"/>
      </p:ext>
    </p:extLst>
  </p:cSld>
  <p:clrMapOvr>
    <a:masterClrMapping/>
  </p:clrMapOvr>
  <p:hf hdr="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el und 3 Inhalte">
    <p:spTree>
      <p:nvGrpSpPr>
        <p:cNvPr id="1" name=""/>
        <p:cNvGrpSpPr/>
        <p:nvPr/>
      </p:nvGrpSpPr>
      <p:grpSpPr>
        <a:xfrm>
          <a:off x="0" y="0"/>
          <a:ext cx="0" cy="0"/>
          <a:chOff x="0" y="0"/>
          <a:chExt cx="0" cy="0"/>
        </a:xfrm>
      </p:grpSpPr>
      <p:sp>
        <p:nvSpPr>
          <p:cNvPr id="2" name="Titel 1"/>
          <p:cNvSpPr>
            <a:spLocks noGrp="1"/>
          </p:cNvSpPr>
          <p:nvPr>
            <p:ph type="title"/>
          </p:nvPr>
        </p:nvSpPr>
        <p:spPr>
          <a:xfrm>
            <a:off x="656035" y="259557"/>
            <a:ext cx="7935515" cy="513160"/>
          </a:xfrm>
        </p:spPr>
        <p:txBody>
          <a:bodyPr/>
          <a:lstStyle/>
          <a:p>
            <a:r>
              <a:rPr lang="de-DE"/>
              <a:t>Titelmasterformat durch Klicken bearbeiten</a:t>
            </a:r>
            <a:endParaRPr lang="de-DE" dirty="0"/>
          </a:p>
        </p:txBody>
      </p:sp>
      <p:sp>
        <p:nvSpPr>
          <p:cNvPr id="4" name="Inhaltsplatzhalter 3"/>
          <p:cNvSpPr>
            <a:spLocks noGrp="1"/>
          </p:cNvSpPr>
          <p:nvPr>
            <p:ph sz="quarter" idx="13"/>
          </p:nvPr>
        </p:nvSpPr>
        <p:spPr>
          <a:xfrm>
            <a:off x="656035" y="1110853"/>
            <a:ext cx="2549128" cy="327064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Inhaltsplatzhalter 3"/>
          <p:cNvSpPr>
            <a:spLocks noGrp="1"/>
          </p:cNvSpPr>
          <p:nvPr>
            <p:ph sz="quarter" idx="14"/>
          </p:nvPr>
        </p:nvSpPr>
        <p:spPr>
          <a:xfrm>
            <a:off x="3343275" y="1110853"/>
            <a:ext cx="2562226" cy="327064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Inhaltsplatzhalter 3"/>
          <p:cNvSpPr>
            <a:spLocks noGrp="1"/>
          </p:cNvSpPr>
          <p:nvPr>
            <p:ph sz="quarter" idx="15"/>
          </p:nvPr>
        </p:nvSpPr>
        <p:spPr>
          <a:xfrm>
            <a:off x="6053137" y="1110853"/>
            <a:ext cx="2538413" cy="327064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975833480"/>
      </p:ext>
    </p:extLst>
  </p:cSld>
  <p:clrMapOvr>
    <a:masterClrMapping/>
  </p:clrMapOvr>
  <p:hf hdr="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itel und 4 Inhalte">
    <p:spTree>
      <p:nvGrpSpPr>
        <p:cNvPr id="1" name=""/>
        <p:cNvGrpSpPr/>
        <p:nvPr/>
      </p:nvGrpSpPr>
      <p:grpSpPr>
        <a:xfrm>
          <a:off x="0" y="0"/>
          <a:ext cx="0" cy="0"/>
          <a:chOff x="0" y="0"/>
          <a:chExt cx="0" cy="0"/>
        </a:xfrm>
      </p:grpSpPr>
      <p:sp>
        <p:nvSpPr>
          <p:cNvPr id="9" name="Bildplatzhalter 7"/>
          <p:cNvSpPr>
            <a:spLocks noGrp="1"/>
          </p:cNvSpPr>
          <p:nvPr>
            <p:ph type="pic" sz="quarter" idx="13"/>
          </p:nvPr>
        </p:nvSpPr>
        <p:spPr>
          <a:xfrm>
            <a:off x="656034" y="1113235"/>
            <a:ext cx="3225404" cy="999000"/>
          </a:xfrm>
        </p:spPr>
        <p:txBody>
          <a:bodyPr/>
          <a:lstStyle/>
          <a:p>
            <a:r>
              <a:rPr lang="de-DE"/>
              <a:t>Bild durch Klicken auf Symbol hinzufügen</a:t>
            </a:r>
            <a:endParaRPr lang="de-DE" dirty="0"/>
          </a:p>
        </p:txBody>
      </p:sp>
      <p:sp>
        <p:nvSpPr>
          <p:cNvPr id="10" name="Bildplatzhalter 7"/>
          <p:cNvSpPr>
            <a:spLocks noGrp="1"/>
          </p:cNvSpPr>
          <p:nvPr>
            <p:ph type="pic" sz="quarter" idx="14"/>
          </p:nvPr>
        </p:nvSpPr>
        <p:spPr>
          <a:xfrm>
            <a:off x="656034" y="2207386"/>
            <a:ext cx="3225403" cy="999000"/>
          </a:xfrm>
        </p:spPr>
        <p:txBody>
          <a:bodyPr/>
          <a:lstStyle/>
          <a:p>
            <a:r>
              <a:rPr lang="de-DE"/>
              <a:t>Bild durch Klicken auf Symbol hinzufügen</a:t>
            </a:r>
            <a:endParaRPr lang="de-DE" dirty="0"/>
          </a:p>
        </p:txBody>
      </p:sp>
      <p:sp>
        <p:nvSpPr>
          <p:cNvPr id="11" name="Bildplatzhalter 7"/>
          <p:cNvSpPr>
            <a:spLocks noGrp="1"/>
          </p:cNvSpPr>
          <p:nvPr>
            <p:ph type="pic" sz="quarter" idx="15"/>
          </p:nvPr>
        </p:nvSpPr>
        <p:spPr>
          <a:xfrm>
            <a:off x="656033" y="3301538"/>
            <a:ext cx="3225403" cy="1070437"/>
          </a:xfrm>
        </p:spPr>
        <p:txBody>
          <a:bodyPr/>
          <a:lstStyle/>
          <a:p>
            <a:r>
              <a:rPr lang="de-DE"/>
              <a:t>Bild durch Klicken auf Symbol hinzufügen</a:t>
            </a:r>
            <a:endParaRPr lang="de-DE" dirty="0"/>
          </a:p>
        </p:txBody>
      </p:sp>
      <p:sp>
        <p:nvSpPr>
          <p:cNvPr id="4" name="Titel 3"/>
          <p:cNvSpPr>
            <a:spLocks noGrp="1"/>
          </p:cNvSpPr>
          <p:nvPr>
            <p:ph type="title"/>
          </p:nvPr>
        </p:nvSpPr>
        <p:spPr/>
        <p:txBody>
          <a:bodyPr/>
          <a:lstStyle/>
          <a:p>
            <a:r>
              <a:rPr lang="de-DE"/>
              <a:t>Titelmasterformat durch Klicken bearbeiten</a:t>
            </a:r>
          </a:p>
        </p:txBody>
      </p:sp>
      <p:sp>
        <p:nvSpPr>
          <p:cNvPr id="5" name="Inhaltsplatzhalter 4"/>
          <p:cNvSpPr>
            <a:spLocks noGrp="1"/>
          </p:cNvSpPr>
          <p:nvPr>
            <p:ph sz="quarter" idx="16"/>
          </p:nvPr>
        </p:nvSpPr>
        <p:spPr>
          <a:xfrm>
            <a:off x="4024312" y="1113235"/>
            <a:ext cx="4567238" cy="326826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3859110"/>
      </p:ext>
    </p:extLst>
  </p:cSld>
  <p:clrMapOvr>
    <a:masterClrMapping/>
  </p:clrMapOvr>
  <p:hf hdr="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2 Titel und 2 Inhalte">
    <p:spTree>
      <p:nvGrpSpPr>
        <p:cNvPr id="1" name=""/>
        <p:cNvGrpSpPr/>
        <p:nvPr/>
      </p:nvGrpSpPr>
      <p:grpSpPr>
        <a:xfrm>
          <a:off x="0" y="0"/>
          <a:ext cx="0" cy="0"/>
          <a:chOff x="0" y="0"/>
          <a:chExt cx="0" cy="0"/>
        </a:xfrm>
      </p:grpSpPr>
      <p:sp>
        <p:nvSpPr>
          <p:cNvPr id="7" name="Titel 1"/>
          <p:cNvSpPr txBox="1">
            <a:spLocks/>
          </p:cNvSpPr>
          <p:nvPr/>
        </p:nvSpPr>
        <p:spPr>
          <a:xfrm>
            <a:off x="4700588" y="276229"/>
            <a:ext cx="3784601" cy="496610"/>
          </a:xfrm>
          <a:prstGeom prst="rect">
            <a:avLst/>
          </a:prstGeom>
          <a:ln>
            <a:noFill/>
          </a:ln>
        </p:spPr>
        <p:txBody>
          <a:bodyPr vert="horz" lIns="0" tIns="0" rIns="0" bIns="0" rtlCol="0" anchor="t" anchorCtr="0">
            <a:noAutofit/>
          </a:bodyPr>
          <a:lstStyle>
            <a:lvl1pPr algn="l" defTabSz="914400"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a:lstStyle>
          <a:p>
            <a:r>
              <a:rPr lang="de-DE" sz="1800" dirty="0">
                <a:solidFill>
                  <a:schemeClr val="accent1"/>
                </a:solidFill>
              </a:rPr>
              <a:t>Titelmasterformat durch Klicken bearbeiten</a:t>
            </a:r>
          </a:p>
        </p:txBody>
      </p:sp>
      <p:sp>
        <p:nvSpPr>
          <p:cNvPr id="3" name="Titel 2"/>
          <p:cNvSpPr>
            <a:spLocks noGrp="1"/>
          </p:cNvSpPr>
          <p:nvPr>
            <p:ph type="title"/>
          </p:nvPr>
        </p:nvSpPr>
        <p:spPr>
          <a:xfrm>
            <a:off x="656035" y="275631"/>
            <a:ext cx="3896915" cy="497086"/>
          </a:xfrm>
        </p:spPr>
        <p:txBody>
          <a:bodyPr/>
          <a:lstStyle/>
          <a:p>
            <a:r>
              <a:rPr lang="de-DE"/>
              <a:t>Titelmasterformat durch Klicken bearbeiten</a:t>
            </a:r>
            <a:endParaRPr lang="de-DE" dirty="0"/>
          </a:p>
        </p:txBody>
      </p:sp>
      <p:sp>
        <p:nvSpPr>
          <p:cNvPr id="4" name="Inhaltsplatzhalter 3"/>
          <p:cNvSpPr>
            <a:spLocks noGrp="1"/>
          </p:cNvSpPr>
          <p:nvPr>
            <p:ph sz="quarter" idx="12"/>
          </p:nvPr>
        </p:nvSpPr>
        <p:spPr>
          <a:xfrm>
            <a:off x="656035" y="1113235"/>
            <a:ext cx="3896915" cy="326826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10" name="Inhaltsplatzhalter 3"/>
          <p:cNvSpPr>
            <a:spLocks noGrp="1"/>
          </p:cNvSpPr>
          <p:nvPr>
            <p:ph sz="quarter" idx="13"/>
          </p:nvPr>
        </p:nvSpPr>
        <p:spPr>
          <a:xfrm>
            <a:off x="4705422" y="1114940"/>
            <a:ext cx="3896915" cy="326826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225584862"/>
      </p:ext>
    </p:extLst>
  </p:cSld>
  <p:clrMapOvr>
    <a:masterClrMapping/>
  </p:clrMapOvr>
  <p:hf hdr="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Titel und 18 Bilder">
    <p:spTree>
      <p:nvGrpSpPr>
        <p:cNvPr id="1" name=""/>
        <p:cNvGrpSpPr/>
        <p:nvPr/>
      </p:nvGrpSpPr>
      <p:grpSpPr>
        <a:xfrm>
          <a:off x="0" y="0"/>
          <a:ext cx="0" cy="0"/>
          <a:chOff x="0" y="0"/>
          <a:chExt cx="0" cy="0"/>
        </a:xfrm>
      </p:grpSpPr>
      <p:sp>
        <p:nvSpPr>
          <p:cNvPr id="2" name="Titel 1"/>
          <p:cNvSpPr>
            <a:spLocks noGrp="1"/>
          </p:cNvSpPr>
          <p:nvPr>
            <p:ph type="title"/>
          </p:nvPr>
        </p:nvSpPr>
        <p:spPr>
          <a:xfrm>
            <a:off x="656035" y="259557"/>
            <a:ext cx="7935515" cy="382191"/>
          </a:xfrm>
        </p:spPr>
        <p:txBody>
          <a:bodyPr/>
          <a:lstStyle/>
          <a:p>
            <a:r>
              <a:rPr lang="de-DE"/>
              <a:t>Titelmasterformat durch Klicken bearbeiten</a:t>
            </a:r>
            <a:endParaRPr lang="de-DE" dirty="0"/>
          </a:p>
        </p:txBody>
      </p:sp>
      <p:sp>
        <p:nvSpPr>
          <p:cNvPr id="19" name="Bildplatzhalter 2"/>
          <p:cNvSpPr>
            <a:spLocks noGrp="1"/>
          </p:cNvSpPr>
          <p:nvPr>
            <p:ph type="pic" sz="quarter" idx="10"/>
          </p:nvPr>
        </p:nvSpPr>
        <p:spPr>
          <a:xfrm>
            <a:off x="659839" y="779613"/>
            <a:ext cx="1174500" cy="1174500"/>
          </a:xfrm>
          <a:prstGeom prst="rect">
            <a:avLst/>
          </a:prstGeom>
          <a:solidFill>
            <a:schemeClr val="bg1">
              <a:lumMod val="95000"/>
            </a:schemeClr>
          </a:solidFill>
        </p:spPr>
        <p:txBody>
          <a:bodyPr/>
          <a:lstStyle/>
          <a:p>
            <a:r>
              <a:rPr lang="de-DE"/>
              <a:t>Bild durch Klicken auf Symbol hinzufügen</a:t>
            </a:r>
          </a:p>
        </p:txBody>
      </p:sp>
      <p:sp>
        <p:nvSpPr>
          <p:cNvPr id="20" name="Bildplatzhalter 2"/>
          <p:cNvSpPr>
            <a:spLocks noGrp="1"/>
          </p:cNvSpPr>
          <p:nvPr>
            <p:ph type="pic" sz="quarter" idx="11"/>
          </p:nvPr>
        </p:nvSpPr>
        <p:spPr>
          <a:xfrm>
            <a:off x="1934267" y="779613"/>
            <a:ext cx="1174500" cy="1174500"/>
          </a:xfrm>
          <a:prstGeom prst="rect">
            <a:avLst/>
          </a:prstGeom>
          <a:solidFill>
            <a:schemeClr val="bg1">
              <a:lumMod val="95000"/>
            </a:schemeClr>
          </a:solidFill>
        </p:spPr>
        <p:txBody>
          <a:bodyPr/>
          <a:lstStyle/>
          <a:p>
            <a:r>
              <a:rPr lang="de-DE"/>
              <a:t>Bild durch Klicken auf Symbol hinzufügen</a:t>
            </a:r>
          </a:p>
        </p:txBody>
      </p:sp>
      <p:sp>
        <p:nvSpPr>
          <p:cNvPr id="21" name="Bildplatzhalter 2"/>
          <p:cNvSpPr>
            <a:spLocks noGrp="1"/>
          </p:cNvSpPr>
          <p:nvPr>
            <p:ph type="pic" sz="quarter" idx="12"/>
          </p:nvPr>
        </p:nvSpPr>
        <p:spPr>
          <a:xfrm>
            <a:off x="3208696" y="779613"/>
            <a:ext cx="1174500" cy="1174500"/>
          </a:xfrm>
          <a:prstGeom prst="rect">
            <a:avLst/>
          </a:prstGeom>
          <a:solidFill>
            <a:schemeClr val="bg1">
              <a:lumMod val="95000"/>
            </a:schemeClr>
          </a:solidFill>
        </p:spPr>
        <p:txBody>
          <a:bodyPr/>
          <a:lstStyle/>
          <a:p>
            <a:r>
              <a:rPr lang="de-DE"/>
              <a:t>Bild durch Klicken auf Symbol hinzufügen</a:t>
            </a:r>
          </a:p>
        </p:txBody>
      </p:sp>
      <p:sp>
        <p:nvSpPr>
          <p:cNvPr id="22" name="Bildplatzhalter 2"/>
          <p:cNvSpPr>
            <a:spLocks noGrp="1"/>
          </p:cNvSpPr>
          <p:nvPr>
            <p:ph type="pic" sz="quarter" idx="13"/>
          </p:nvPr>
        </p:nvSpPr>
        <p:spPr>
          <a:xfrm>
            <a:off x="4483124" y="779613"/>
            <a:ext cx="1174500" cy="1174500"/>
          </a:xfrm>
          <a:prstGeom prst="rect">
            <a:avLst/>
          </a:prstGeom>
          <a:solidFill>
            <a:schemeClr val="bg1">
              <a:lumMod val="95000"/>
            </a:schemeClr>
          </a:solidFill>
        </p:spPr>
        <p:txBody>
          <a:bodyPr/>
          <a:lstStyle/>
          <a:p>
            <a:r>
              <a:rPr lang="de-DE"/>
              <a:t>Bild durch Klicken auf Symbol hinzufügen</a:t>
            </a:r>
          </a:p>
        </p:txBody>
      </p:sp>
      <p:sp>
        <p:nvSpPr>
          <p:cNvPr id="23" name="Bildplatzhalter 2"/>
          <p:cNvSpPr>
            <a:spLocks noGrp="1"/>
          </p:cNvSpPr>
          <p:nvPr>
            <p:ph type="pic" sz="quarter" idx="14"/>
          </p:nvPr>
        </p:nvSpPr>
        <p:spPr>
          <a:xfrm>
            <a:off x="5757551" y="778101"/>
            <a:ext cx="1174500" cy="1174500"/>
          </a:xfrm>
          <a:prstGeom prst="rect">
            <a:avLst/>
          </a:prstGeom>
          <a:solidFill>
            <a:schemeClr val="bg1">
              <a:lumMod val="95000"/>
            </a:schemeClr>
          </a:solidFill>
        </p:spPr>
        <p:txBody>
          <a:bodyPr/>
          <a:lstStyle/>
          <a:p>
            <a:r>
              <a:rPr lang="de-DE"/>
              <a:t>Bild durch Klicken auf Symbol hinzufügen</a:t>
            </a:r>
            <a:endParaRPr lang="de-DE" dirty="0"/>
          </a:p>
        </p:txBody>
      </p:sp>
      <p:sp>
        <p:nvSpPr>
          <p:cNvPr id="24" name="Bildplatzhalter 2"/>
          <p:cNvSpPr>
            <a:spLocks noGrp="1"/>
          </p:cNvSpPr>
          <p:nvPr>
            <p:ph type="pic" sz="quarter" idx="15"/>
          </p:nvPr>
        </p:nvSpPr>
        <p:spPr>
          <a:xfrm>
            <a:off x="665500" y="2061806"/>
            <a:ext cx="1174500" cy="1174500"/>
          </a:xfrm>
          <a:prstGeom prst="rect">
            <a:avLst/>
          </a:prstGeom>
          <a:solidFill>
            <a:schemeClr val="bg1">
              <a:lumMod val="95000"/>
            </a:schemeClr>
          </a:solidFill>
        </p:spPr>
        <p:txBody>
          <a:bodyPr/>
          <a:lstStyle/>
          <a:p>
            <a:r>
              <a:rPr lang="de-DE"/>
              <a:t>Bild durch Klicken auf Symbol hinzufügen</a:t>
            </a:r>
          </a:p>
        </p:txBody>
      </p:sp>
      <p:sp>
        <p:nvSpPr>
          <p:cNvPr id="25" name="Bildplatzhalter 2"/>
          <p:cNvSpPr>
            <a:spLocks noGrp="1"/>
          </p:cNvSpPr>
          <p:nvPr>
            <p:ph type="pic" sz="quarter" idx="16"/>
          </p:nvPr>
        </p:nvSpPr>
        <p:spPr>
          <a:xfrm>
            <a:off x="1939928" y="2061806"/>
            <a:ext cx="1174500" cy="1174500"/>
          </a:xfrm>
          <a:prstGeom prst="rect">
            <a:avLst/>
          </a:prstGeom>
          <a:solidFill>
            <a:schemeClr val="bg1">
              <a:lumMod val="95000"/>
            </a:schemeClr>
          </a:solidFill>
        </p:spPr>
        <p:txBody>
          <a:bodyPr/>
          <a:lstStyle/>
          <a:p>
            <a:r>
              <a:rPr lang="de-DE"/>
              <a:t>Bild durch Klicken auf Symbol hinzufügen</a:t>
            </a:r>
          </a:p>
        </p:txBody>
      </p:sp>
      <p:sp>
        <p:nvSpPr>
          <p:cNvPr id="26" name="Bildplatzhalter 2"/>
          <p:cNvSpPr>
            <a:spLocks noGrp="1"/>
          </p:cNvSpPr>
          <p:nvPr>
            <p:ph type="pic" sz="quarter" idx="17"/>
          </p:nvPr>
        </p:nvSpPr>
        <p:spPr>
          <a:xfrm>
            <a:off x="3214357" y="2061806"/>
            <a:ext cx="1174500" cy="1174500"/>
          </a:xfrm>
          <a:prstGeom prst="rect">
            <a:avLst/>
          </a:prstGeom>
          <a:solidFill>
            <a:schemeClr val="bg1">
              <a:lumMod val="95000"/>
            </a:schemeClr>
          </a:solidFill>
        </p:spPr>
        <p:txBody>
          <a:bodyPr/>
          <a:lstStyle/>
          <a:p>
            <a:r>
              <a:rPr lang="de-DE"/>
              <a:t>Bild durch Klicken auf Symbol hinzufügen</a:t>
            </a:r>
          </a:p>
        </p:txBody>
      </p:sp>
      <p:sp>
        <p:nvSpPr>
          <p:cNvPr id="27" name="Bildplatzhalter 2"/>
          <p:cNvSpPr>
            <a:spLocks noGrp="1"/>
          </p:cNvSpPr>
          <p:nvPr>
            <p:ph type="pic" sz="quarter" idx="18"/>
          </p:nvPr>
        </p:nvSpPr>
        <p:spPr>
          <a:xfrm>
            <a:off x="4488785" y="2061806"/>
            <a:ext cx="1174500" cy="1174500"/>
          </a:xfrm>
          <a:prstGeom prst="rect">
            <a:avLst/>
          </a:prstGeom>
          <a:solidFill>
            <a:schemeClr val="bg1">
              <a:lumMod val="95000"/>
            </a:schemeClr>
          </a:solidFill>
        </p:spPr>
        <p:txBody>
          <a:bodyPr/>
          <a:lstStyle/>
          <a:p>
            <a:r>
              <a:rPr lang="de-DE"/>
              <a:t>Bild durch Klicken auf Symbol hinzufügen</a:t>
            </a:r>
          </a:p>
        </p:txBody>
      </p:sp>
      <p:sp>
        <p:nvSpPr>
          <p:cNvPr id="28" name="Bildplatzhalter 2"/>
          <p:cNvSpPr>
            <a:spLocks noGrp="1"/>
          </p:cNvSpPr>
          <p:nvPr>
            <p:ph type="pic" sz="quarter" idx="19"/>
          </p:nvPr>
        </p:nvSpPr>
        <p:spPr>
          <a:xfrm>
            <a:off x="5763212" y="2060294"/>
            <a:ext cx="1174500" cy="1174500"/>
          </a:xfrm>
          <a:prstGeom prst="rect">
            <a:avLst/>
          </a:prstGeom>
          <a:solidFill>
            <a:schemeClr val="bg1">
              <a:lumMod val="95000"/>
            </a:schemeClr>
          </a:solidFill>
        </p:spPr>
        <p:txBody>
          <a:bodyPr/>
          <a:lstStyle/>
          <a:p>
            <a:r>
              <a:rPr lang="de-DE"/>
              <a:t>Bild durch Klicken auf Symbol hinzufügen</a:t>
            </a:r>
          </a:p>
        </p:txBody>
      </p:sp>
      <p:sp>
        <p:nvSpPr>
          <p:cNvPr id="29" name="Bildplatzhalter 2"/>
          <p:cNvSpPr>
            <a:spLocks noGrp="1"/>
          </p:cNvSpPr>
          <p:nvPr>
            <p:ph type="pic" sz="quarter" idx="20"/>
          </p:nvPr>
        </p:nvSpPr>
        <p:spPr>
          <a:xfrm>
            <a:off x="664372" y="3337211"/>
            <a:ext cx="1174500" cy="1174500"/>
          </a:xfrm>
          <a:prstGeom prst="rect">
            <a:avLst/>
          </a:prstGeom>
          <a:solidFill>
            <a:schemeClr val="bg1">
              <a:lumMod val="95000"/>
            </a:schemeClr>
          </a:solidFill>
        </p:spPr>
        <p:txBody>
          <a:bodyPr/>
          <a:lstStyle/>
          <a:p>
            <a:r>
              <a:rPr lang="de-DE"/>
              <a:t>Bild durch Klicken auf Symbol hinzufügen</a:t>
            </a:r>
          </a:p>
        </p:txBody>
      </p:sp>
      <p:sp>
        <p:nvSpPr>
          <p:cNvPr id="30" name="Bildplatzhalter 2"/>
          <p:cNvSpPr>
            <a:spLocks noGrp="1"/>
          </p:cNvSpPr>
          <p:nvPr>
            <p:ph type="pic" sz="quarter" idx="21"/>
          </p:nvPr>
        </p:nvSpPr>
        <p:spPr>
          <a:xfrm>
            <a:off x="1938800" y="3337211"/>
            <a:ext cx="1174500" cy="1174500"/>
          </a:xfrm>
          <a:prstGeom prst="rect">
            <a:avLst/>
          </a:prstGeom>
          <a:solidFill>
            <a:schemeClr val="bg1">
              <a:lumMod val="95000"/>
            </a:schemeClr>
          </a:solidFill>
        </p:spPr>
        <p:txBody>
          <a:bodyPr/>
          <a:lstStyle/>
          <a:p>
            <a:r>
              <a:rPr lang="de-DE"/>
              <a:t>Bild durch Klicken auf Symbol hinzufügen</a:t>
            </a:r>
          </a:p>
        </p:txBody>
      </p:sp>
      <p:sp>
        <p:nvSpPr>
          <p:cNvPr id="31" name="Bildplatzhalter 2"/>
          <p:cNvSpPr>
            <a:spLocks noGrp="1"/>
          </p:cNvSpPr>
          <p:nvPr>
            <p:ph type="pic" sz="quarter" idx="22"/>
          </p:nvPr>
        </p:nvSpPr>
        <p:spPr>
          <a:xfrm>
            <a:off x="3213229" y="3337211"/>
            <a:ext cx="1174500" cy="1174500"/>
          </a:xfrm>
          <a:prstGeom prst="rect">
            <a:avLst/>
          </a:prstGeom>
          <a:solidFill>
            <a:schemeClr val="bg1">
              <a:lumMod val="95000"/>
            </a:schemeClr>
          </a:solidFill>
        </p:spPr>
        <p:txBody>
          <a:bodyPr/>
          <a:lstStyle/>
          <a:p>
            <a:r>
              <a:rPr lang="de-DE"/>
              <a:t>Bild durch Klicken auf Symbol hinzufügen</a:t>
            </a:r>
          </a:p>
        </p:txBody>
      </p:sp>
      <p:sp>
        <p:nvSpPr>
          <p:cNvPr id="32" name="Bildplatzhalter 2"/>
          <p:cNvSpPr>
            <a:spLocks noGrp="1"/>
          </p:cNvSpPr>
          <p:nvPr>
            <p:ph type="pic" sz="quarter" idx="23"/>
          </p:nvPr>
        </p:nvSpPr>
        <p:spPr>
          <a:xfrm>
            <a:off x="4487657" y="3337211"/>
            <a:ext cx="1174500" cy="1174500"/>
          </a:xfrm>
          <a:prstGeom prst="rect">
            <a:avLst/>
          </a:prstGeom>
          <a:solidFill>
            <a:schemeClr val="bg1">
              <a:lumMod val="95000"/>
            </a:schemeClr>
          </a:solidFill>
        </p:spPr>
        <p:txBody>
          <a:bodyPr/>
          <a:lstStyle/>
          <a:p>
            <a:r>
              <a:rPr lang="de-DE"/>
              <a:t>Bild durch Klicken auf Symbol hinzufügen</a:t>
            </a:r>
          </a:p>
        </p:txBody>
      </p:sp>
      <p:sp>
        <p:nvSpPr>
          <p:cNvPr id="33" name="Bildplatzhalter 2"/>
          <p:cNvSpPr>
            <a:spLocks noGrp="1"/>
          </p:cNvSpPr>
          <p:nvPr>
            <p:ph type="pic" sz="quarter" idx="24"/>
          </p:nvPr>
        </p:nvSpPr>
        <p:spPr>
          <a:xfrm>
            <a:off x="5762084" y="3335699"/>
            <a:ext cx="1174500" cy="1174500"/>
          </a:xfrm>
          <a:prstGeom prst="rect">
            <a:avLst/>
          </a:prstGeom>
          <a:solidFill>
            <a:schemeClr val="bg1">
              <a:lumMod val="95000"/>
            </a:schemeClr>
          </a:solidFill>
        </p:spPr>
        <p:txBody>
          <a:bodyPr/>
          <a:lstStyle/>
          <a:p>
            <a:r>
              <a:rPr lang="de-DE"/>
              <a:t>Bild durch Klicken auf Symbol hinzufügen</a:t>
            </a:r>
          </a:p>
        </p:txBody>
      </p:sp>
      <p:sp>
        <p:nvSpPr>
          <p:cNvPr id="34" name="Bildplatzhalter 2"/>
          <p:cNvSpPr>
            <a:spLocks noGrp="1"/>
          </p:cNvSpPr>
          <p:nvPr>
            <p:ph type="pic" sz="quarter" idx="25"/>
          </p:nvPr>
        </p:nvSpPr>
        <p:spPr>
          <a:xfrm>
            <a:off x="7038809" y="778101"/>
            <a:ext cx="1174500" cy="1174500"/>
          </a:xfrm>
          <a:prstGeom prst="rect">
            <a:avLst/>
          </a:prstGeom>
          <a:solidFill>
            <a:schemeClr val="bg1">
              <a:lumMod val="95000"/>
            </a:schemeClr>
          </a:solidFill>
        </p:spPr>
        <p:txBody>
          <a:bodyPr/>
          <a:lstStyle/>
          <a:p>
            <a:r>
              <a:rPr lang="de-DE"/>
              <a:t>Bild durch Klicken auf Symbol hinzufügen</a:t>
            </a:r>
            <a:endParaRPr lang="de-DE" dirty="0"/>
          </a:p>
        </p:txBody>
      </p:sp>
      <p:sp>
        <p:nvSpPr>
          <p:cNvPr id="35" name="Bildplatzhalter 2"/>
          <p:cNvSpPr>
            <a:spLocks noGrp="1"/>
          </p:cNvSpPr>
          <p:nvPr>
            <p:ph type="pic" sz="quarter" idx="26"/>
          </p:nvPr>
        </p:nvSpPr>
        <p:spPr>
          <a:xfrm>
            <a:off x="7038809" y="2060294"/>
            <a:ext cx="1174500" cy="1174500"/>
          </a:xfrm>
          <a:prstGeom prst="rect">
            <a:avLst/>
          </a:prstGeom>
          <a:solidFill>
            <a:schemeClr val="bg1">
              <a:lumMod val="95000"/>
            </a:schemeClr>
          </a:solidFill>
        </p:spPr>
        <p:txBody>
          <a:bodyPr/>
          <a:lstStyle/>
          <a:p>
            <a:r>
              <a:rPr lang="de-DE"/>
              <a:t>Bild durch Klicken auf Symbol hinzufügen</a:t>
            </a:r>
            <a:endParaRPr lang="de-DE" dirty="0"/>
          </a:p>
        </p:txBody>
      </p:sp>
      <p:sp>
        <p:nvSpPr>
          <p:cNvPr id="36" name="Bildplatzhalter 2"/>
          <p:cNvSpPr>
            <a:spLocks noGrp="1"/>
          </p:cNvSpPr>
          <p:nvPr>
            <p:ph type="pic" sz="quarter" idx="27"/>
          </p:nvPr>
        </p:nvSpPr>
        <p:spPr>
          <a:xfrm>
            <a:off x="7037681" y="3335699"/>
            <a:ext cx="1174500" cy="1174500"/>
          </a:xfrm>
          <a:prstGeom prst="rect">
            <a:avLst/>
          </a:prstGeom>
          <a:solidFill>
            <a:schemeClr val="bg1">
              <a:lumMod val="95000"/>
            </a:schemeClr>
          </a:solidFill>
        </p:spPr>
        <p:txBody>
          <a:bodyPr/>
          <a:lstStyle/>
          <a:p>
            <a:r>
              <a:rPr lang="de-DE"/>
              <a:t>Bild durch Klicken auf Symbol hinzufügen</a:t>
            </a:r>
            <a:endParaRPr lang="de-DE" dirty="0"/>
          </a:p>
        </p:txBody>
      </p:sp>
    </p:spTree>
    <p:extLst>
      <p:ext uri="{BB962C8B-B14F-4D97-AF65-F5344CB8AC3E}">
        <p14:creationId xmlns:p14="http://schemas.microsoft.com/office/powerpoint/2010/main" val="3782848729"/>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Titelfolie_TUD_Foto_a">
    <p:spTree>
      <p:nvGrpSpPr>
        <p:cNvPr id="1" name=""/>
        <p:cNvGrpSpPr/>
        <p:nvPr/>
      </p:nvGrpSpPr>
      <p:grpSpPr>
        <a:xfrm>
          <a:off x="0" y="0"/>
          <a:ext cx="0" cy="0"/>
          <a:chOff x="0" y="0"/>
          <a:chExt cx="0" cy="0"/>
        </a:xfrm>
      </p:grpSpPr>
      <p:sp>
        <p:nvSpPr>
          <p:cNvPr id="3" name="Bildplatzhalter 2"/>
          <p:cNvSpPr>
            <a:spLocks noGrp="1"/>
          </p:cNvSpPr>
          <p:nvPr>
            <p:ph type="pic" sz="quarter" idx="14"/>
          </p:nvPr>
        </p:nvSpPr>
        <p:spPr>
          <a:xfrm>
            <a:off x="0" y="0"/>
            <a:ext cx="9144000" cy="5143500"/>
          </a:xfrm>
          <a:solidFill>
            <a:schemeClr val="bg1">
              <a:lumMod val="95000"/>
            </a:schemeClr>
          </a:solidFill>
        </p:spPr>
        <p:txBody>
          <a:bodyPr/>
          <a:lstStyle/>
          <a:p>
            <a:r>
              <a:rPr lang="de-DE"/>
              <a:t>Bild durch Klicken auf Symbol hinzufügen</a:t>
            </a:r>
            <a:endParaRPr lang="de-DE" dirty="0"/>
          </a:p>
        </p:txBody>
      </p:sp>
      <p:sp>
        <p:nvSpPr>
          <p:cNvPr id="10" name="Bildplatzhalter 9" descr="Logo. Acht unregelmäßige Dreiecksflächen sind, im Uhrzeigersinn einen Farbverlauf von dunkelblau bis hellgrün ergebend, zu einem regelmäßig achteckigen Ring angeordnet. Links daneben zweizeilig der Schriftzug &quot;DRESDEN concept" title="Logo Dresden concept"/>
          <p:cNvSpPr>
            <a:spLocks noGrp="1"/>
          </p:cNvSpPr>
          <p:nvPr>
            <p:ph type="pic" sz="quarter" idx="16"/>
          </p:nvPr>
        </p:nvSpPr>
        <p:spPr>
          <a:xfrm>
            <a:off x="7804196" y="245926"/>
            <a:ext cx="1101600" cy="413100"/>
          </a:xfrm>
          <a:blipFill>
            <a:blip r:embed="rId2"/>
            <a:srcRect/>
            <a:stretch>
              <a:fillRect l="-493" r="-493"/>
            </a:stretch>
          </a:blipFill>
        </p:spPr>
        <p:txBody>
          <a:bodyPr/>
          <a:lstStyle>
            <a:lvl1pPr>
              <a:defRPr sz="100" b="0">
                <a:solidFill>
                  <a:schemeClr val="bg1"/>
                </a:solidFill>
              </a:defRPr>
            </a:lvl1pPr>
          </a:lstStyle>
          <a:p>
            <a:r>
              <a:rPr lang="de-DE"/>
              <a:t>Bild durch Klicken auf Symbol hinzufügen</a:t>
            </a:r>
            <a:endParaRPr lang="de-DE" dirty="0"/>
          </a:p>
        </p:txBody>
      </p:sp>
      <p:sp>
        <p:nvSpPr>
          <p:cNvPr id="7" name="Textplatzhalter 25"/>
          <p:cNvSpPr>
            <a:spLocks noGrp="1"/>
          </p:cNvSpPr>
          <p:nvPr>
            <p:ph type="body" sz="quarter" idx="10" hasCustomPrompt="1"/>
          </p:nvPr>
        </p:nvSpPr>
        <p:spPr>
          <a:xfrm>
            <a:off x="662106" y="2139087"/>
            <a:ext cx="1351511" cy="184666"/>
          </a:xfrm>
          <a:prstGeom prst="rect">
            <a:avLst/>
          </a:prstGeom>
          <a:solidFill>
            <a:schemeClr val="bg1">
              <a:alpha val="90000"/>
            </a:schemeClr>
          </a:solidFill>
          <a:ln>
            <a:noFill/>
          </a:ln>
        </p:spPr>
        <p:txBody>
          <a:bodyPr wrap="none" lIns="72000" tIns="0" rIns="36000" bIns="0">
            <a:spAutoFit/>
          </a:bodyPr>
          <a:lstStyle>
            <a:lvl1pPr>
              <a:spcBef>
                <a:spcPts val="0"/>
              </a:spcBef>
              <a:defRPr sz="1200" b="1">
                <a:solidFill>
                  <a:schemeClr val="accent1"/>
                </a:solidFill>
              </a:defRPr>
            </a:lvl1pPr>
          </a:lstStyle>
          <a:p>
            <a:pPr lvl="0"/>
            <a:r>
              <a:rPr lang="de-DE" dirty="0"/>
              <a:t>Vorname, Name</a:t>
            </a:r>
          </a:p>
        </p:txBody>
      </p:sp>
      <p:sp>
        <p:nvSpPr>
          <p:cNvPr id="8" name="Titel 1"/>
          <p:cNvSpPr>
            <a:spLocks noGrp="1"/>
          </p:cNvSpPr>
          <p:nvPr>
            <p:ph type="title" hasCustomPrompt="1"/>
          </p:nvPr>
        </p:nvSpPr>
        <p:spPr>
          <a:xfrm>
            <a:off x="662079" y="2876780"/>
            <a:ext cx="2955988" cy="369332"/>
          </a:xfrm>
          <a:solidFill>
            <a:schemeClr val="bg1">
              <a:alpha val="90000"/>
            </a:schemeClr>
          </a:solidFill>
          <a:ln>
            <a:noFill/>
          </a:ln>
        </p:spPr>
        <p:txBody>
          <a:bodyPr wrap="none" lIns="72000" tIns="0" rIns="36000" bIns="0">
            <a:spAutoFit/>
          </a:bodyPr>
          <a:lstStyle>
            <a:lvl1pPr>
              <a:defRPr sz="2400" b="1">
                <a:solidFill>
                  <a:schemeClr val="accent1"/>
                </a:solidFill>
              </a:defRPr>
            </a:lvl1pPr>
          </a:lstStyle>
          <a:p>
            <a:r>
              <a:rPr lang="de-DE" dirty="0"/>
              <a:t>Titelmasterformat</a:t>
            </a:r>
          </a:p>
        </p:txBody>
      </p:sp>
      <p:sp>
        <p:nvSpPr>
          <p:cNvPr id="11" name="Untertitel 2"/>
          <p:cNvSpPr>
            <a:spLocks noGrp="1"/>
          </p:cNvSpPr>
          <p:nvPr>
            <p:ph type="subTitle" idx="1" hasCustomPrompt="1"/>
          </p:nvPr>
        </p:nvSpPr>
        <p:spPr>
          <a:xfrm>
            <a:off x="662079" y="3771177"/>
            <a:ext cx="4568064" cy="184666"/>
          </a:xfrm>
          <a:prstGeom prst="rect">
            <a:avLst/>
          </a:prstGeom>
          <a:solidFill>
            <a:schemeClr val="bg1">
              <a:alpha val="90000"/>
            </a:schemeClr>
          </a:solidFill>
        </p:spPr>
        <p:txBody>
          <a:bodyPr wrap="none" lIns="72000" tIns="0" rIns="36000" bIns="0">
            <a:spAutoFit/>
          </a:bodyPr>
          <a:lstStyle>
            <a:lvl1pPr marL="0" indent="0" algn="l">
              <a:buNone/>
              <a:defRPr b="0">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dirty="0"/>
              <a:t>Formatvorlage des Untertitelmasters durch Klicken bearbeiten</a:t>
            </a:r>
          </a:p>
        </p:txBody>
      </p:sp>
      <p:sp>
        <p:nvSpPr>
          <p:cNvPr id="12" name="Textplatzhalter 25">
            <a:extLst>
              <a:ext uri="{FF2B5EF4-FFF2-40B4-BE49-F238E27FC236}">
                <a16:creationId xmlns:a16="http://schemas.microsoft.com/office/drawing/2014/main" id="{78DD96F1-BE0C-4FE4-B69F-BA85926561C9}"/>
              </a:ext>
            </a:extLst>
          </p:cNvPr>
          <p:cNvSpPr>
            <a:spLocks noGrp="1"/>
          </p:cNvSpPr>
          <p:nvPr>
            <p:ph type="body" sz="quarter" idx="11" hasCustomPrompt="1"/>
          </p:nvPr>
        </p:nvSpPr>
        <p:spPr>
          <a:xfrm>
            <a:off x="662106" y="2353534"/>
            <a:ext cx="4680935" cy="184666"/>
          </a:xfrm>
          <a:prstGeom prst="rect">
            <a:avLst/>
          </a:prstGeom>
          <a:solidFill>
            <a:schemeClr val="bg1">
              <a:alpha val="90000"/>
            </a:schemeClr>
          </a:solidFill>
          <a:ln>
            <a:noFill/>
          </a:ln>
        </p:spPr>
        <p:txBody>
          <a:bodyPr wrap="none" lIns="72000" tIns="0" rIns="36000" bIns="0">
            <a:spAutoFit/>
          </a:bodyPr>
          <a:lstStyle>
            <a:lvl1pPr>
              <a:spcBef>
                <a:spcPts val="0"/>
              </a:spcBef>
              <a:defRPr sz="1200" b="0">
                <a:solidFill>
                  <a:schemeClr val="accent1"/>
                </a:solidFill>
              </a:defRPr>
            </a:lvl1pPr>
          </a:lstStyle>
          <a:p>
            <a:pPr lvl="0"/>
            <a:r>
              <a:rPr lang="de-DE" dirty="0"/>
              <a:t>Zentrum für Lehrerbildung, Schul- und Berufsbildungsforschung</a:t>
            </a:r>
          </a:p>
        </p:txBody>
      </p:sp>
      <p:sp>
        <p:nvSpPr>
          <p:cNvPr id="13"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662078" y="3281707"/>
            <a:ext cx="3602511" cy="369332"/>
          </a:xfrm>
          <a:prstGeom prst="rect">
            <a:avLst/>
          </a:prstGeom>
          <a:solidFill>
            <a:schemeClr val="bg1">
              <a:alpha val="90000"/>
            </a:schemeClr>
          </a:solidFill>
        </p:spPr>
        <p:txBody>
          <a:bodyPr wrap="none" lIns="72000" tIns="0" rIns="36000" bIns="0">
            <a:spAutoFit/>
          </a:bodyPr>
          <a:lstStyle>
            <a:lvl1pPr>
              <a:defRPr sz="2400" b="0">
                <a:solidFill>
                  <a:schemeClr val="accent1"/>
                </a:solidFill>
              </a:defRPr>
            </a:lvl1pPr>
            <a:lvl3pPr marL="54000" indent="0">
              <a:buNone/>
              <a:defRPr/>
            </a:lvl3pPr>
            <a:lvl4pPr marL="135000" indent="0">
              <a:buNone/>
              <a:defRPr/>
            </a:lvl4pPr>
          </a:lstStyle>
          <a:p>
            <a:pPr lvl="0"/>
            <a:r>
              <a:rPr lang="de-DE" dirty="0"/>
              <a:t>durch Kicken bearbeiten</a:t>
            </a:r>
          </a:p>
        </p:txBody>
      </p:sp>
      <p:sp>
        <p:nvSpPr>
          <p:cNvPr id="14" name="Textplatzhalter 7">
            <a:extLst>
              <a:ext uri="{FF2B5EF4-FFF2-40B4-BE49-F238E27FC236}">
                <a16:creationId xmlns:a16="http://schemas.microsoft.com/office/drawing/2014/main" id="{F1D71DE1-F9B2-4550-A173-A1C0CE63C085}"/>
              </a:ext>
            </a:extLst>
          </p:cNvPr>
          <p:cNvSpPr>
            <a:spLocks noGrp="1"/>
          </p:cNvSpPr>
          <p:nvPr>
            <p:ph type="body" sz="quarter" idx="13" hasCustomPrompt="1"/>
          </p:nvPr>
        </p:nvSpPr>
        <p:spPr>
          <a:xfrm>
            <a:off x="662106" y="3984481"/>
            <a:ext cx="4146074" cy="184666"/>
          </a:xfrm>
          <a:prstGeom prst="rect">
            <a:avLst/>
          </a:prstGeom>
          <a:solidFill>
            <a:schemeClr val="bg1">
              <a:alpha val="90000"/>
            </a:schemeClr>
          </a:solidFill>
        </p:spPr>
        <p:txBody>
          <a:bodyPr wrap="none" lIns="72000" tIns="0" rIns="36000" bIns="0">
            <a:spAutoFit/>
          </a:bodyPr>
          <a:lstStyle>
            <a:lvl1pPr>
              <a:defRPr b="0">
                <a:solidFill>
                  <a:schemeClr val="accent1"/>
                </a:solidFill>
              </a:defRPr>
            </a:lvl1pPr>
          </a:lstStyle>
          <a:p>
            <a:pPr lvl="0"/>
            <a:r>
              <a:rPr lang="de-DE" dirty="0"/>
              <a:t>Ort oder Anlass des Vortrags // Samstag, 13. Januar 2021</a:t>
            </a:r>
          </a:p>
        </p:txBody>
      </p:sp>
      <p:sp>
        <p:nvSpPr>
          <p:cNvPr id="5" name="Bildplatzhalter 4" descr="Logo. Schriftzug &quot;Technische Universität Dresden&quot;. Links davon befindet sich ein Achteck, das in zwei Bereiche aufgeteilt ist, die zusammen die Buchstaben &quot;T&quot; und &quot;U&quot; ergeben." title="Logo der TU Dresden"/>
          <p:cNvSpPr>
            <a:spLocks noGrp="1"/>
          </p:cNvSpPr>
          <p:nvPr>
            <p:ph type="pic" sz="quarter" idx="15"/>
          </p:nvPr>
        </p:nvSpPr>
        <p:spPr>
          <a:xfrm>
            <a:off x="214844" y="259556"/>
            <a:ext cx="1323000" cy="386100"/>
          </a:xfrm>
          <a:blipFill dpi="0" rotWithShape="1">
            <a:blip r:embed="rId3">
              <a:extLst>
                <a:ext uri="{28A0092B-C50C-407E-A947-70E740481C1C}">
                  <a14:useLocalDpi xmlns:a14="http://schemas.microsoft.com/office/drawing/2010/main" val="0"/>
                </a:ext>
              </a:extLst>
            </a:blip>
            <a:srcRect/>
            <a:stretch>
              <a:fillRect l="-29" r="-29"/>
            </a:stretch>
          </a:blipFill>
        </p:spPr>
        <p:txBody>
          <a:bodyPr/>
          <a:lstStyle>
            <a:lvl1pPr>
              <a:defRPr sz="100" b="0">
                <a:solidFill>
                  <a:schemeClr val="bg1"/>
                </a:solidFill>
              </a:defRPr>
            </a:lvl1pPr>
          </a:lstStyle>
          <a:p>
            <a:r>
              <a:rPr lang="de-DE"/>
              <a:t>Bild durch Klicken auf Symbol hinzufügen</a:t>
            </a:r>
            <a:endParaRPr lang="de-DE" dirty="0"/>
          </a:p>
        </p:txBody>
      </p:sp>
      <p:pic>
        <p:nvPicPr>
          <p:cNvPr id="16" name="Grafik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37127" y="4199991"/>
            <a:ext cx="1080000" cy="427072"/>
          </a:xfrm>
          <a:prstGeom prst="rect">
            <a:avLst/>
          </a:prstGeom>
        </p:spPr>
      </p:pic>
    </p:spTree>
    <p:extLst>
      <p:ext uri="{BB962C8B-B14F-4D97-AF65-F5344CB8AC3E}">
        <p14:creationId xmlns:p14="http://schemas.microsoft.com/office/powerpoint/2010/main" val="1863634731"/>
      </p:ext>
    </p:extLst>
  </p:cSld>
  <p:clrMapOvr>
    <a:masterClrMapping/>
  </p:clrMapOvr>
  <p:hf hdr="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Titel und 8 Bilder">
    <p:spTree>
      <p:nvGrpSpPr>
        <p:cNvPr id="1" name=""/>
        <p:cNvGrpSpPr/>
        <p:nvPr/>
      </p:nvGrpSpPr>
      <p:grpSpPr>
        <a:xfrm>
          <a:off x="0" y="0"/>
          <a:ext cx="0" cy="0"/>
          <a:chOff x="0" y="0"/>
          <a:chExt cx="0" cy="0"/>
        </a:xfrm>
      </p:grpSpPr>
      <p:sp>
        <p:nvSpPr>
          <p:cNvPr id="2" name="Titel 1"/>
          <p:cNvSpPr>
            <a:spLocks noGrp="1"/>
          </p:cNvSpPr>
          <p:nvPr>
            <p:ph type="title"/>
          </p:nvPr>
        </p:nvSpPr>
        <p:spPr>
          <a:xfrm>
            <a:off x="656035" y="259557"/>
            <a:ext cx="7935515" cy="382191"/>
          </a:xfrm>
        </p:spPr>
        <p:txBody>
          <a:bodyPr/>
          <a:lstStyle/>
          <a:p>
            <a:r>
              <a:rPr lang="de-DE"/>
              <a:t>Titelmasterformat durch Klicken bearbeiten</a:t>
            </a:r>
            <a:endParaRPr lang="de-DE" dirty="0"/>
          </a:p>
        </p:txBody>
      </p:sp>
      <p:sp>
        <p:nvSpPr>
          <p:cNvPr id="3" name="Bildplatzhalter 2"/>
          <p:cNvSpPr>
            <a:spLocks noGrp="1"/>
          </p:cNvSpPr>
          <p:nvPr>
            <p:ph type="pic" sz="quarter" idx="10"/>
          </p:nvPr>
        </p:nvSpPr>
        <p:spPr>
          <a:xfrm>
            <a:off x="659839" y="772716"/>
            <a:ext cx="1873811" cy="1756418"/>
          </a:xfrm>
          <a:prstGeom prst="rect">
            <a:avLst/>
          </a:prstGeom>
          <a:solidFill>
            <a:schemeClr val="bg1">
              <a:lumMod val="95000"/>
            </a:schemeClr>
          </a:solidFill>
        </p:spPr>
        <p:txBody>
          <a:bodyPr/>
          <a:lstStyle/>
          <a:p>
            <a:r>
              <a:rPr lang="de-DE"/>
              <a:t>Bild durch Klicken auf Symbol hinzufügen</a:t>
            </a:r>
          </a:p>
        </p:txBody>
      </p:sp>
      <p:sp>
        <p:nvSpPr>
          <p:cNvPr id="9" name="Bildplatzhalter 2"/>
          <p:cNvSpPr>
            <a:spLocks noGrp="1"/>
          </p:cNvSpPr>
          <p:nvPr>
            <p:ph type="pic" sz="quarter" idx="11"/>
          </p:nvPr>
        </p:nvSpPr>
        <p:spPr>
          <a:xfrm>
            <a:off x="2681443" y="772716"/>
            <a:ext cx="1873811" cy="1756418"/>
          </a:xfrm>
          <a:prstGeom prst="rect">
            <a:avLst/>
          </a:prstGeom>
          <a:solidFill>
            <a:schemeClr val="bg1">
              <a:lumMod val="95000"/>
            </a:schemeClr>
          </a:solidFill>
        </p:spPr>
        <p:txBody>
          <a:bodyPr/>
          <a:lstStyle/>
          <a:p>
            <a:r>
              <a:rPr lang="de-DE"/>
              <a:t>Bild durch Klicken auf Symbol hinzufügen</a:t>
            </a:r>
          </a:p>
        </p:txBody>
      </p:sp>
      <p:sp>
        <p:nvSpPr>
          <p:cNvPr id="10" name="Bildplatzhalter 2"/>
          <p:cNvSpPr>
            <a:spLocks noGrp="1"/>
          </p:cNvSpPr>
          <p:nvPr>
            <p:ph type="pic" sz="quarter" idx="12"/>
          </p:nvPr>
        </p:nvSpPr>
        <p:spPr>
          <a:xfrm>
            <a:off x="4703047" y="772716"/>
            <a:ext cx="1873811" cy="1756418"/>
          </a:xfrm>
          <a:prstGeom prst="rect">
            <a:avLst/>
          </a:prstGeom>
          <a:solidFill>
            <a:schemeClr val="bg1">
              <a:lumMod val="95000"/>
            </a:schemeClr>
          </a:solidFill>
        </p:spPr>
        <p:txBody>
          <a:bodyPr/>
          <a:lstStyle/>
          <a:p>
            <a:r>
              <a:rPr lang="de-DE"/>
              <a:t>Bild durch Klicken auf Symbol hinzufügen</a:t>
            </a:r>
          </a:p>
        </p:txBody>
      </p:sp>
      <p:sp>
        <p:nvSpPr>
          <p:cNvPr id="11" name="Bildplatzhalter 2"/>
          <p:cNvSpPr>
            <a:spLocks noGrp="1"/>
          </p:cNvSpPr>
          <p:nvPr>
            <p:ph type="pic" sz="quarter" idx="13"/>
          </p:nvPr>
        </p:nvSpPr>
        <p:spPr>
          <a:xfrm>
            <a:off x="6724651" y="772716"/>
            <a:ext cx="1873811" cy="1756418"/>
          </a:xfrm>
          <a:prstGeom prst="rect">
            <a:avLst/>
          </a:prstGeom>
          <a:solidFill>
            <a:schemeClr val="bg1">
              <a:lumMod val="95000"/>
            </a:schemeClr>
          </a:solidFill>
        </p:spPr>
        <p:txBody>
          <a:bodyPr/>
          <a:lstStyle/>
          <a:p>
            <a:r>
              <a:rPr lang="de-DE"/>
              <a:t>Bild durch Klicken auf Symbol hinzufügen</a:t>
            </a:r>
          </a:p>
        </p:txBody>
      </p:sp>
      <p:sp>
        <p:nvSpPr>
          <p:cNvPr id="12" name="Bildplatzhalter 2"/>
          <p:cNvSpPr>
            <a:spLocks noGrp="1"/>
          </p:cNvSpPr>
          <p:nvPr>
            <p:ph type="pic" sz="quarter" idx="14"/>
          </p:nvPr>
        </p:nvSpPr>
        <p:spPr>
          <a:xfrm>
            <a:off x="660107" y="2679261"/>
            <a:ext cx="1873811" cy="1756418"/>
          </a:xfrm>
          <a:prstGeom prst="rect">
            <a:avLst/>
          </a:prstGeom>
          <a:solidFill>
            <a:schemeClr val="bg1">
              <a:lumMod val="95000"/>
            </a:schemeClr>
          </a:solidFill>
        </p:spPr>
        <p:txBody>
          <a:bodyPr/>
          <a:lstStyle/>
          <a:p>
            <a:r>
              <a:rPr lang="de-DE"/>
              <a:t>Bild durch Klicken auf Symbol hinzufügen</a:t>
            </a:r>
          </a:p>
        </p:txBody>
      </p:sp>
      <p:sp>
        <p:nvSpPr>
          <p:cNvPr id="13" name="Bildplatzhalter 2"/>
          <p:cNvSpPr>
            <a:spLocks noGrp="1"/>
          </p:cNvSpPr>
          <p:nvPr>
            <p:ph type="pic" sz="quarter" idx="15"/>
          </p:nvPr>
        </p:nvSpPr>
        <p:spPr>
          <a:xfrm>
            <a:off x="2681711" y="2679261"/>
            <a:ext cx="1873811" cy="1756418"/>
          </a:xfrm>
          <a:prstGeom prst="rect">
            <a:avLst/>
          </a:prstGeom>
          <a:solidFill>
            <a:schemeClr val="bg1">
              <a:lumMod val="95000"/>
            </a:schemeClr>
          </a:solidFill>
        </p:spPr>
        <p:txBody>
          <a:bodyPr/>
          <a:lstStyle/>
          <a:p>
            <a:r>
              <a:rPr lang="de-DE"/>
              <a:t>Bild durch Klicken auf Symbol hinzufügen</a:t>
            </a:r>
          </a:p>
        </p:txBody>
      </p:sp>
      <p:sp>
        <p:nvSpPr>
          <p:cNvPr id="14" name="Bildplatzhalter 2"/>
          <p:cNvSpPr>
            <a:spLocks noGrp="1"/>
          </p:cNvSpPr>
          <p:nvPr>
            <p:ph type="pic" sz="quarter" idx="16"/>
          </p:nvPr>
        </p:nvSpPr>
        <p:spPr>
          <a:xfrm>
            <a:off x="4703315" y="2679261"/>
            <a:ext cx="1873811" cy="1756418"/>
          </a:xfrm>
          <a:prstGeom prst="rect">
            <a:avLst/>
          </a:prstGeom>
          <a:solidFill>
            <a:schemeClr val="bg1">
              <a:lumMod val="95000"/>
            </a:schemeClr>
          </a:solidFill>
        </p:spPr>
        <p:txBody>
          <a:bodyPr/>
          <a:lstStyle/>
          <a:p>
            <a:r>
              <a:rPr lang="de-DE"/>
              <a:t>Bild durch Klicken auf Symbol hinzufügen</a:t>
            </a:r>
          </a:p>
        </p:txBody>
      </p:sp>
      <p:sp>
        <p:nvSpPr>
          <p:cNvPr id="15" name="Bildplatzhalter 2"/>
          <p:cNvSpPr>
            <a:spLocks noGrp="1"/>
          </p:cNvSpPr>
          <p:nvPr>
            <p:ph type="pic" sz="quarter" idx="17"/>
          </p:nvPr>
        </p:nvSpPr>
        <p:spPr>
          <a:xfrm>
            <a:off x="6724918" y="2679261"/>
            <a:ext cx="1873811" cy="1756418"/>
          </a:xfrm>
          <a:prstGeom prst="rect">
            <a:avLst/>
          </a:prstGeom>
          <a:solidFill>
            <a:schemeClr val="bg1">
              <a:lumMod val="95000"/>
            </a:schemeClr>
          </a:solidFill>
        </p:spPr>
        <p:txBody>
          <a:bodyPr/>
          <a:lstStyle/>
          <a:p>
            <a:r>
              <a:rPr lang="de-DE"/>
              <a:t>Bild durch Klicken auf Symbol hinzufügen</a:t>
            </a:r>
          </a:p>
        </p:txBody>
      </p:sp>
    </p:spTree>
    <p:extLst>
      <p:ext uri="{BB962C8B-B14F-4D97-AF65-F5344CB8AC3E}">
        <p14:creationId xmlns:p14="http://schemas.microsoft.com/office/powerpoint/2010/main" val="366829525"/>
      </p:ext>
    </p:extLst>
  </p:cSld>
  <p:clrMapOvr>
    <a:masterClrMapping/>
  </p:clrMapOvr>
  <p:hf hdr="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Titel und 6 Bilder_">
    <p:spTree>
      <p:nvGrpSpPr>
        <p:cNvPr id="1" name=""/>
        <p:cNvGrpSpPr/>
        <p:nvPr/>
      </p:nvGrpSpPr>
      <p:grpSpPr>
        <a:xfrm>
          <a:off x="0" y="0"/>
          <a:ext cx="0" cy="0"/>
          <a:chOff x="0" y="0"/>
          <a:chExt cx="0" cy="0"/>
        </a:xfrm>
      </p:grpSpPr>
      <p:sp>
        <p:nvSpPr>
          <p:cNvPr id="2" name="Titel 1"/>
          <p:cNvSpPr>
            <a:spLocks noGrp="1"/>
          </p:cNvSpPr>
          <p:nvPr>
            <p:ph type="title"/>
          </p:nvPr>
        </p:nvSpPr>
        <p:spPr>
          <a:xfrm>
            <a:off x="656035" y="259557"/>
            <a:ext cx="7935515" cy="382191"/>
          </a:xfrm>
        </p:spPr>
        <p:txBody>
          <a:bodyPr/>
          <a:lstStyle/>
          <a:p>
            <a:r>
              <a:rPr lang="de-DE"/>
              <a:t>Titelmasterformat durch Klicken bearbeiten</a:t>
            </a:r>
            <a:endParaRPr lang="de-DE" dirty="0"/>
          </a:p>
        </p:txBody>
      </p:sp>
      <p:sp>
        <p:nvSpPr>
          <p:cNvPr id="3" name="Bildplatzhalter 2"/>
          <p:cNvSpPr>
            <a:spLocks noGrp="1"/>
          </p:cNvSpPr>
          <p:nvPr>
            <p:ph type="pic" sz="quarter" idx="12"/>
          </p:nvPr>
        </p:nvSpPr>
        <p:spPr>
          <a:xfrm>
            <a:off x="7277" y="793188"/>
            <a:ext cx="3037500" cy="1890000"/>
          </a:xfrm>
          <a:prstGeom prst="rect">
            <a:avLst/>
          </a:prstGeom>
          <a:solidFill>
            <a:schemeClr val="bg1">
              <a:lumMod val="95000"/>
            </a:schemeClr>
          </a:solidFill>
        </p:spPr>
        <p:txBody>
          <a:bodyPr/>
          <a:lstStyle/>
          <a:p>
            <a:r>
              <a:rPr lang="de-DE"/>
              <a:t>Bild durch Klicken auf Symbol hinzufügen</a:t>
            </a:r>
          </a:p>
        </p:txBody>
      </p:sp>
      <p:sp>
        <p:nvSpPr>
          <p:cNvPr id="14" name="Bildplatzhalter 2"/>
          <p:cNvSpPr>
            <a:spLocks noGrp="1"/>
          </p:cNvSpPr>
          <p:nvPr>
            <p:ph type="pic" sz="quarter" idx="13"/>
          </p:nvPr>
        </p:nvSpPr>
        <p:spPr>
          <a:xfrm>
            <a:off x="3060998" y="793188"/>
            <a:ext cx="3037500" cy="1890000"/>
          </a:xfrm>
          <a:prstGeom prst="rect">
            <a:avLst/>
          </a:prstGeom>
          <a:solidFill>
            <a:schemeClr val="bg1">
              <a:lumMod val="95000"/>
            </a:schemeClr>
          </a:solidFill>
        </p:spPr>
        <p:txBody>
          <a:bodyPr/>
          <a:lstStyle/>
          <a:p>
            <a:r>
              <a:rPr lang="de-DE"/>
              <a:t>Bild durch Klicken auf Symbol hinzufügen</a:t>
            </a:r>
            <a:endParaRPr lang="de-DE" dirty="0"/>
          </a:p>
        </p:txBody>
      </p:sp>
      <p:sp>
        <p:nvSpPr>
          <p:cNvPr id="15" name="Bildplatzhalter 2"/>
          <p:cNvSpPr>
            <a:spLocks noGrp="1"/>
          </p:cNvSpPr>
          <p:nvPr>
            <p:ph type="pic" sz="quarter" idx="14"/>
          </p:nvPr>
        </p:nvSpPr>
        <p:spPr>
          <a:xfrm>
            <a:off x="6114720" y="793188"/>
            <a:ext cx="3037500" cy="1890000"/>
          </a:xfrm>
          <a:prstGeom prst="rect">
            <a:avLst/>
          </a:prstGeom>
          <a:solidFill>
            <a:schemeClr val="bg1">
              <a:lumMod val="95000"/>
            </a:schemeClr>
          </a:solidFill>
        </p:spPr>
        <p:txBody>
          <a:bodyPr/>
          <a:lstStyle/>
          <a:p>
            <a:r>
              <a:rPr lang="de-DE"/>
              <a:t>Bild durch Klicken auf Symbol hinzufügen</a:t>
            </a:r>
            <a:endParaRPr lang="de-DE" dirty="0"/>
          </a:p>
        </p:txBody>
      </p:sp>
      <p:sp>
        <p:nvSpPr>
          <p:cNvPr id="16" name="Bildplatzhalter 2"/>
          <p:cNvSpPr>
            <a:spLocks noGrp="1"/>
          </p:cNvSpPr>
          <p:nvPr>
            <p:ph type="pic" sz="quarter" idx="15"/>
          </p:nvPr>
        </p:nvSpPr>
        <p:spPr>
          <a:xfrm>
            <a:off x="3863" y="2701886"/>
            <a:ext cx="3037500" cy="1890000"/>
          </a:xfrm>
          <a:prstGeom prst="rect">
            <a:avLst/>
          </a:prstGeom>
          <a:solidFill>
            <a:schemeClr val="bg1">
              <a:lumMod val="95000"/>
            </a:schemeClr>
          </a:solidFill>
        </p:spPr>
        <p:txBody>
          <a:bodyPr/>
          <a:lstStyle/>
          <a:p>
            <a:r>
              <a:rPr lang="de-DE"/>
              <a:t>Bild durch Klicken auf Symbol hinzufügen</a:t>
            </a:r>
          </a:p>
        </p:txBody>
      </p:sp>
      <p:sp>
        <p:nvSpPr>
          <p:cNvPr id="17" name="Bildplatzhalter 2"/>
          <p:cNvSpPr>
            <a:spLocks noGrp="1"/>
          </p:cNvSpPr>
          <p:nvPr>
            <p:ph type="pic" sz="quarter" idx="16"/>
          </p:nvPr>
        </p:nvSpPr>
        <p:spPr>
          <a:xfrm>
            <a:off x="3057584" y="2701886"/>
            <a:ext cx="3037500" cy="1890000"/>
          </a:xfrm>
          <a:prstGeom prst="rect">
            <a:avLst/>
          </a:prstGeom>
          <a:solidFill>
            <a:schemeClr val="bg1">
              <a:lumMod val="95000"/>
            </a:schemeClr>
          </a:solidFill>
        </p:spPr>
        <p:txBody>
          <a:bodyPr/>
          <a:lstStyle/>
          <a:p>
            <a:r>
              <a:rPr lang="de-DE"/>
              <a:t>Bild durch Klicken auf Symbol hinzufügen</a:t>
            </a:r>
            <a:endParaRPr lang="de-DE" dirty="0"/>
          </a:p>
        </p:txBody>
      </p:sp>
      <p:sp>
        <p:nvSpPr>
          <p:cNvPr id="18" name="Bildplatzhalter 2"/>
          <p:cNvSpPr>
            <a:spLocks noGrp="1"/>
          </p:cNvSpPr>
          <p:nvPr>
            <p:ph type="pic" sz="quarter" idx="17"/>
          </p:nvPr>
        </p:nvSpPr>
        <p:spPr>
          <a:xfrm>
            <a:off x="6111306" y="2701886"/>
            <a:ext cx="3037500" cy="1890000"/>
          </a:xfrm>
          <a:prstGeom prst="rect">
            <a:avLst/>
          </a:prstGeom>
          <a:solidFill>
            <a:schemeClr val="bg1">
              <a:lumMod val="95000"/>
            </a:schemeClr>
          </a:solidFill>
        </p:spPr>
        <p:txBody>
          <a:bodyPr/>
          <a:lstStyle/>
          <a:p>
            <a:r>
              <a:rPr lang="de-DE"/>
              <a:t>Bild durch Klicken auf Symbol hinzufügen</a:t>
            </a:r>
            <a:endParaRPr lang="de-DE" dirty="0"/>
          </a:p>
        </p:txBody>
      </p:sp>
    </p:spTree>
    <p:extLst>
      <p:ext uri="{BB962C8B-B14F-4D97-AF65-F5344CB8AC3E}">
        <p14:creationId xmlns:p14="http://schemas.microsoft.com/office/powerpoint/2010/main" val="408688195"/>
      </p:ext>
    </p:extLst>
  </p:cSld>
  <p:clrMapOvr>
    <a:masterClrMapping/>
  </p:clrMapOvr>
  <p:hf hdr="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_Nur Titel">
    <p:spTree>
      <p:nvGrpSpPr>
        <p:cNvPr id="1" name=""/>
        <p:cNvGrpSpPr/>
        <p:nvPr/>
      </p:nvGrpSpPr>
      <p:grpSpPr>
        <a:xfrm>
          <a:off x="0" y="0"/>
          <a:ext cx="0" cy="0"/>
          <a:chOff x="0" y="0"/>
          <a:chExt cx="0" cy="0"/>
        </a:xfrm>
      </p:grpSpPr>
      <p:sp>
        <p:nvSpPr>
          <p:cNvPr id="2" name="Titel 1"/>
          <p:cNvSpPr>
            <a:spLocks noGrp="1"/>
          </p:cNvSpPr>
          <p:nvPr>
            <p:ph type="title"/>
          </p:nvPr>
        </p:nvSpPr>
        <p:spPr>
          <a:xfrm>
            <a:off x="656035" y="259557"/>
            <a:ext cx="7935515" cy="382191"/>
          </a:xfrm>
        </p:spPr>
        <p:txBody>
          <a:bodyPr/>
          <a:lstStyle/>
          <a:p>
            <a:r>
              <a:rPr lang="de-DE"/>
              <a:t>Titelmasterformat durch Klicken bearbeiten</a:t>
            </a:r>
            <a:endParaRPr lang="de-DE" dirty="0"/>
          </a:p>
        </p:txBody>
      </p:sp>
    </p:spTree>
    <p:extLst>
      <p:ext uri="{BB962C8B-B14F-4D97-AF65-F5344CB8AC3E}">
        <p14:creationId xmlns:p14="http://schemas.microsoft.com/office/powerpoint/2010/main" val="2612503220"/>
      </p:ext>
    </p:extLst>
  </p:cSld>
  <p:clrMapOvr>
    <a:masterClrMapping/>
  </p:clrMapOvr>
  <p:hf hdr="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_Nur Titel">
    <p:spTree>
      <p:nvGrpSpPr>
        <p:cNvPr id="1" name=""/>
        <p:cNvGrpSpPr/>
        <p:nvPr/>
      </p:nvGrpSpPr>
      <p:grpSpPr>
        <a:xfrm>
          <a:off x="0" y="0"/>
          <a:ext cx="0" cy="0"/>
          <a:chOff x="0" y="0"/>
          <a:chExt cx="0" cy="0"/>
        </a:xfrm>
      </p:grpSpPr>
      <p:sp>
        <p:nvSpPr>
          <p:cNvPr id="2" name="Titel 1"/>
          <p:cNvSpPr>
            <a:spLocks noGrp="1"/>
          </p:cNvSpPr>
          <p:nvPr>
            <p:ph type="title"/>
          </p:nvPr>
        </p:nvSpPr>
        <p:spPr>
          <a:xfrm>
            <a:off x="656035" y="259557"/>
            <a:ext cx="7935515" cy="382191"/>
          </a:xfrm>
        </p:spPr>
        <p:txBody>
          <a:bodyPr/>
          <a:lstStyle/>
          <a:p>
            <a:r>
              <a:rPr lang="de-DE"/>
              <a:t>Titelmasterformat durch Klicken bearbeiten</a:t>
            </a:r>
            <a:endParaRPr lang="de-DE" dirty="0"/>
          </a:p>
        </p:txBody>
      </p:sp>
      <p:sp>
        <p:nvSpPr>
          <p:cNvPr id="7" name="Bildplatzhalter 6"/>
          <p:cNvSpPr>
            <a:spLocks noGrp="1"/>
          </p:cNvSpPr>
          <p:nvPr>
            <p:ph type="pic" sz="quarter" idx="10"/>
          </p:nvPr>
        </p:nvSpPr>
        <p:spPr>
          <a:xfrm>
            <a:off x="0" y="772716"/>
            <a:ext cx="9144000" cy="3824288"/>
          </a:xfrm>
        </p:spPr>
        <p:txBody>
          <a:bodyPr/>
          <a:lstStyle/>
          <a:p>
            <a:r>
              <a:rPr lang="de-DE"/>
              <a:t>Bild durch Klicken auf Symbol hinzufügen</a:t>
            </a:r>
          </a:p>
        </p:txBody>
      </p:sp>
    </p:spTree>
    <p:extLst>
      <p:ext uri="{BB962C8B-B14F-4D97-AF65-F5344CB8AC3E}">
        <p14:creationId xmlns:p14="http://schemas.microsoft.com/office/powerpoint/2010/main" val="1979061436"/>
      </p:ext>
    </p:extLst>
  </p:cSld>
  <p:clrMapOvr>
    <a:masterClrMapping/>
  </p:clrMapOvr>
  <p:hf hdr="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3" name="Bildplatzhalter 2"/>
          <p:cNvSpPr>
            <a:spLocks noGrp="1"/>
          </p:cNvSpPr>
          <p:nvPr>
            <p:ph type="pic" sz="quarter" idx="10"/>
          </p:nvPr>
        </p:nvSpPr>
        <p:spPr>
          <a:xfrm>
            <a:off x="0" y="5"/>
            <a:ext cx="9144000" cy="4596998"/>
          </a:xfrm>
        </p:spPr>
        <p:txBody>
          <a:bodyPr/>
          <a:lstStyle/>
          <a:p>
            <a:r>
              <a:rPr lang="de-DE"/>
              <a:t>Bild durch Klicken auf Symbol hinzufügen</a:t>
            </a:r>
          </a:p>
        </p:txBody>
      </p:sp>
    </p:spTree>
    <p:extLst>
      <p:ext uri="{BB962C8B-B14F-4D97-AF65-F5344CB8AC3E}">
        <p14:creationId xmlns:p14="http://schemas.microsoft.com/office/powerpoint/2010/main" val="2376093250"/>
      </p:ext>
    </p:extLst>
  </p:cSld>
  <p:clrMapOvr>
    <a:masterClrMapping/>
  </p:clrMapOvr>
  <p:hf hdr="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Rechteck 2"/>
          <p:cNvSpPr/>
          <p:nvPr/>
        </p:nvSpPr>
        <p:spPr>
          <a:xfrm>
            <a:off x="0" y="2"/>
            <a:ext cx="9144000" cy="4597002"/>
          </a:xfrm>
          <a:prstGeom prst="rect">
            <a:avLst/>
          </a:prstGeom>
          <a:gradFill>
            <a:gsLst>
              <a:gs pos="14000">
                <a:schemeClr val="accent2"/>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 name="Titel 1"/>
          <p:cNvSpPr>
            <a:spLocks noGrp="1"/>
          </p:cNvSpPr>
          <p:nvPr>
            <p:ph type="title" hasCustomPrompt="1"/>
          </p:nvPr>
        </p:nvSpPr>
        <p:spPr>
          <a:xfrm>
            <a:off x="662079" y="2876780"/>
            <a:ext cx="2911078" cy="369332"/>
          </a:xfrm>
          <a:noFill/>
          <a:ln>
            <a:noFill/>
          </a:ln>
        </p:spPr>
        <p:txBody>
          <a:bodyPr wrap="none" lIns="0">
            <a:spAutoFit/>
          </a:bodyPr>
          <a:lstStyle>
            <a:lvl1pPr>
              <a:defRPr sz="2400" b="1">
                <a:solidFill>
                  <a:schemeClr val="bg1"/>
                </a:solidFill>
              </a:defRPr>
            </a:lvl1pPr>
          </a:lstStyle>
          <a:p>
            <a:r>
              <a:rPr lang="de-DE" dirty="0"/>
              <a:t>Titelmasterformat</a:t>
            </a:r>
          </a:p>
        </p:txBody>
      </p:sp>
      <p:sp>
        <p:nvSpPr>
          <p:cNvPr id="5"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662078" y="3281707"/>
            <a:ext cx="3520720" cy="369332"/>
          </a:xfrm>
          <a:prstGeom prst="rect">
            <a:avLst/>
          </a:prstGeom>
          <a:noFill/>
        </p:spPr>
        <p:txBody>
          <a:bodyPr wrap="none" lIns="0">
            <a:spAutoFit/>
          </a:bodyPr>
          <a:lstStyle>
            <a:lvl1pPr>
              <a:defRPr sz="2400" b="0">
                <a:solidFill>
                  <a:schemeClr val="bg1"/>
                </a:solidFill>
              </a:defRPr>
            </a:lvl1pPr>
            <a:lvl3pPr marL="54000" indent="0">
              <a:buNone/>
              <a:defRPr/>
            </a:lvl3pPr>
            <a:lvl4pPr marL="135000" indent="0">
              <a:buNone/>
              <a:defRPr/>
            </a:lvl4pPr>
          </a:lstStyle>
          <a:p>
            <a:pPr lvl="0"/>
            <a:r>
              <a:rPr lang="de-DE" dirty="0"/>
              <a:t>durch Kicken bearbeiten</a:t>
            </a:r>
          </a:p>
        </p:txBody>
      </p:sp>
    </p:spTree>
    <p:extLst>
      <p:ext uri="{BB962C8B-B14F-4D97-AF65-F5344CB8AC3E}">
        <p14:creationId xmlns:p14="http://schemas.microsoft.com/office/powerpoint/2010/main" val="21842050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Rechteck 2"/>
          <p:cNvSpPr/>
          <p:nvPr/>
        </p:nvSpPr>
        <p:spPr>
          <a:xfrm>
            <a:off x="0" y="2"/>
            <a:ext cx="9144000" cy="4597002"/>
          </a:xfrm>
          <a:prstGeom prst="rect">
            <a:avLst/>
          </a:prstGeom>
          <a:gradFill>
            <a:gsLst>
              <a:gs pos="14000">
                <a:schemeClr val="accent2"/>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 name="Titel 1"/>
          <p:cNvSpPr>
            <a:spLocks noGrp="1"/>
          </p:cNvSpPr>
          <p:nvPr>
            <p:ph type="title" hasCustomPrompt="1"/>
          </p:nvPr>
        </p:nvSpPr>
        <p:spPr>
          <a:xfrm>
            <a:off x="662079" y="2876780"/>
            <a:ext cx="2955988" cy="369332"/>
          </a:xfrm>
          <a:solidFill>
            <a:schemeClr val="bg1">
              <a:alpha val="90000"/>
            </a:schemeClr>
          </a:solidFill>
          <a:ln>
            <a:noFill/>
          </a:ln>
        </p:spPr>
        <p:txBody>
          <a:bodyPr wrap="none" lIns="72000" tIns="0" rIns="36000" bIns="0">
            <a:spAutoFit/>
          </a:bodyPr>
          <a:lstStyle>
            <a:lvl1pPr>
              <a:defRPr sz="2400" b="1">
                <a:solidFill>
                  <a:schemeClr val="accent1"/>
                </a:solidFill>
              </a:defRPr>
            </a:lvl1pPr>
          </a:lstStyle>
          <a:p>
            <a:r>
              <a:rPr lang="de-DE" dirty="0"/>
              <a:t>Titelmasterformat</a:t>
            </a:r>
          </a:p>
        </p:txBody>
      </p:sp>
      <p:sp>
        <p:nvSpPr>
          <p:cNvPr id="7"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662078" y="3281707"/>
            <a:ext cx="3602511" cy="369332"/>
          </a:xfrm>
          <a:prstGeom prst="rect">
            <a:avLst/>
          </a:prstGeom>
          <a:solidFill>
            <a:schemeClr val="bg1">
              <a:alpha val="90000"/>
            </a:schemeClr>
          </a:solidFill>
        </p:spPr>
        <p:txBody>
          <a:bodyPr wrap="none" lIns="72000" tIns="0" rIns="36000" bIns="0">
            <a:spAutoFit/>
          </a:bodyPr>
          <a:lstStyle>
            <a:lvl1pPr>
              <a:defRPr sz="2400" b="0">
                <a:solidFill>
                  <a:schemeClr val="accent1"/>
                </a:solidFill>
              </a:defRPr>
            </a:lvl1pPr>
            <a:lvl3pPr marL="54000" indent="0">
              <a:buNone/>
              <a:defRPr/>
            </a:lvl3pPr>
            <a:lvl4pPr marL="135000" indent="0">
              <a:buNone/>
              <a:defRPr/>
            </a:lvl4pPr>
          </a:lstStyle>
          <a:p>
            <a:pPr lvl="0"/>
            <a:r>
              <a:rPr lang="de-DE" dirty="0"/>
              <a:t>durch Kicken bearbeiten</a:t>
            </a:r>
          </a:p>
        </p:txBody>
      </p:sp>
    </p:spTree>
    <p:extLst>
      <p:ext uri="{BB962C8B-B14F-4D97-AF65-F5344CB8AC3E}">
        <p14:creationId xmlns:p14="http://schemas.microsoft.com/office/powerpoint/2010/main" val="33491768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3" name="Rechteck 2"/>
          <p:cNvSpPr/>
          <p:nvPr/>
        </p:nvSpPr>
        <p:spPr>
          <a:xfrm>
            <a:off x="0" y="2"/>
            <a:ext cx="9144000" cy="4597002"/>
          </a:xfrm>
          <a:prstGeom prst="rect">
            <a:avLst/>
          </a:prstGeom>
          <a:gradFill>
            <a:gsLst>
              <a:gs pos="14000">
                <a:schemeClr val="accent5"/>
              </a:gs>
              <a:gs pos="100000">
                <a:schemeClr val="accent4"/>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 name="Titel 1"/>
          <p:cNvSpPr>
            <a:spLocks noGrp="1"/>
          </p:cNvSpPr>
          <p:nvPr>
            <p:ph type="title" hasCustomPrompt="1"/>
          </p:nvPr>
        </p:nvSpPr>
        <p:spPr>
          <a:xfrm>
            <a:off x="662079" y="2876780"/>
            <a:ext cx="2911078" cy="369332"/>
          </a:xfrm>
          <a:noFill/>
          <a:ln>
            <a:noFill/>
          </a:ln>
        </p:spPr>
        <p:txBody>
          <a:bodyPr wrap="none" lIns="0">
            <a:spAutoFit/>
          </a:bodyPr>
          <a:lstStyle>
            <a:lvl1pPr>
              <a:defRPr sz="2400" b="1">
                <a:solidFill>
                  <a:schemeClr val="bg1"/>
                </a:solidFill>
              </a:defRPr>
            </a:lvl1pPr>
          </a:lstStyle>
          <a:p>
            <a:r>
              <a:rPr lang="de-DE" dirty="0"/>
              <a:t>Titelmasterformat</a:t>
            </a:r>
          </a:p>
        </p:txBody>
      </p:sp>
      <p:sp>
        <p:nvSpPr>
          <p:cNvPr id="5"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662078" y="3281707"/>
            <a:ext cx="3520720" cy="369332"/>
          </a:xfrm>
          <a:prstGeom prst="rect">
            <a:avLst/>
          </a:prstGeom>
          <a:noFill/>
        </p:spPr>
        <p:txBody>
          <a:bodyPr wrap="none" lIns="0">
            <a:spAutoFit/>
          </a:bodyPr>
          <a:lstStyle>
            <a:lvl1pPr>
              <a:defRPr sz="2400" b="0">
                <a:solidFill>
                  <a:schemeClr val="bg1"/>
                </a:solidFill>
              </a:defRPr>
            </a:lvl1pPr>
            <a:lvl3pPr marL="54000" indent="0">
              <a:buNone/>
              <a:defRPr/>
            </a:lvl3pPr>
            <a:lvl4pPr marL="135000" indent="0">
              <a:buNone/>
              <a:defRPr/>
            </a:lvl4pPr>
          </a:lstStyle>
          <a:p>
            <a:pPr lvl="0"/>
            <a:r>
              <a:rPr lang="de-DE" dirty="0"/>
              <a:t>durch Kicken bearbeiten</a:t>
            </a:r>
          </a:p>
        </p:txBody>
      </p:sp>
    </p:spTree>
    <p:extLst>
      <p:ext uri="{BB962C8B-B14F-4D97-AF65-F5344CB8AC3E}">
        <p14:creationId xmlns:p14="http://schemas.microsoft.com/office/powerpoint/2010/main" val="38909274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4" name="Bildplatzhalter 3"/>
          <p:cNvSpPr>
            <a:spLocks noGrp="1"/>
          </p:cNvSpPr>
          <p:nvPr>
            <p:ph type="pic" sz="quarter" idx="13"/>
          </p:nvPr>
        </p:nvSpPr>
        <p:spPr>
          <a:xfrm>
            <a:off x="0" y="0"/>
            <a:ext cx="9144000" cy="4597004"/>
          </a:xfrm>
          <a:solidFill>
            <a:schemeClr val="bg1">
              <a:lumMod val="95000"/>
            </a:schemeClr>
          </a:solidFill>
        </p:spPr>
        <p:txBody>
          <a:bodyPr/>
          <a:lstStyle/>
          <a:p>
            <a:r>
              <a:rPr lang="de-DE"/>
              <a:t>Bild durch Klicken auf Symbol hinzufügen</a:t>
            </a:r>
          </a:p>
        </p:txBody>
      </p:sp>
      <p:sp>
        <p:nvSpPr>
          <p:cNvPr id="6" name="Titel 1"/>
          <p:cNvSpPr>
            <a:spLocks noGrp="1"/>
          </p:cNvSpPr>
          <p:nvPr>
            <p:ph type="title" hasCustomPrompt="1"/>
          </p:nvPr>
        </p:nvSpPr>
        <p:spPr>
          <a:xfrm>
            <a:off x="662079" y="2876780"/>
            <a:ext cx="2955988" cy="369332"/>
          </a:xfrm>
          <a:solidFill>
            <a:schemeClr val="bg1">
              <a:alpha val="90000"/>
            </a:schemeClr>
          </a:solidFill>
          <a:ln>
            <a:noFill/>
          </a:ln>
        </p:spPr>
        <p:txBody>
          <a:bodyPr wrap="none" lIns="72000" tIns="0" rIns="36000" bIns="0">
            <a:spAutoFit/>
          </a:bodyPr>
          <a:lstStyle>
            <a:lvl1pPr>
              <a:defRPr sz="2400" b="1">
                <a:solidFill>
                  <a:schemeClr val="accent1"/>
                </a:solidFill>
              </a:defRPr>
            </a:lvl1pPr>
          </a:lstStyle>
          <a:p>
            <a:r>
              <a:rPr lang="de-DE" dirty="0"/>
              <a:t>Titelmasterformat</a:t>
            </a:r>
          </a:p>
        </p:txBody>
      </p:sp>
      <p:sp>
        <p:nvSpPr>
          <p:cNvPr id="7"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662078" y="3281707"/>
            <a:ext cx="3602511" cy="369332"/>
          </a:xfrm>
          <a:prstGeom prst="rect">
            <a:avLst/>
          </a:prstGeom>
          <a:solidFill>
            <a:schemeClr val="bg1">
              <a:alpha val="90000"/>
            </a:schemeClr>
          </a:solidFill>
        </p:spPr>
        <p:txBody>
          <a:bodyPr wrap="none" lIns="72000" tIns="0" rIns="36000" bIns="0">
            <a:spAutoFit/>
          </a:bodyPr>
          <a:lstStyle>
            <a:lvl1pPr>
              <a:defRPr sz="2400" b="0">
                <a:solidFill>
                  <a:schemeClr val="accent1"/>
                </a:solidFill>
              </a:defRPr>
            </a:lvl1pPr>
            <a:lvl3pPr marL="54000" indent="0">
              <a:buNone/>
              <a:defRPr/>
            </a:lvl3pPr>
            <a:lvl4pPr marL="135000" indent="0">
              <a:buNone/>
              <a:defRPr/>
            </a:lvl4pPr>
          </a:lstStyle>
          <a:p>
            <a:pPr lvl="0"/>
            <a:r>
              <a:rPr lang="de-DE" dirty="0"/>
              <a:t>durch Kicken bearbeiten</a:t>
            </a:r>
          </a:p>
        </p:txBody>
      </p:sp>
    </p:spTree>
    <p:extLst>
      <p:ext uri="{BB962C8B-B14F-4D97-AF65-F5344CB8AC3E}">
        <p14:creationId xmlns:p14="http://schemas.microsoft.com/office/powerpoint/2010/main" val="2425722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Titelfolie_TUD_weiß+Foto">
    <p:spTree>
      <p:nvGrpSpPr>
        <p:cNvPr id="1" name=""/>
        <p:cNvGrpSpPr/>
        <p:nvPr/>
      </p:nvGrpSpPr>
      <p:grpSpPr>
        <a:xfrm>
          <a:off x="0" y="0"/>
          <a:ext cx="0" cy="0"/>
          <a:chOff x="0" y="0"/>
          <a:chExt cx="0" cy="0"/>
        </a:xfrm>
      </p:grpSpPr>
      <p:sp>
        <p:nvSpPr>
          <p:cNvPr id="3" name="Bildplatzhalter 2"/>
          <p:cNvSpPr>
            <a:spLocks noGrp="1"/>
          </p:cNvSpPr>
          <p:nvPr>
            <p:ph type="pic" sz="quarter" idx="14"/>
          </p:nvPr>
        </p:nvSpPr>
        <p:spPr>
          <a:xfrm>
            <a:off x="0" y="0"/>
            <a:ext cx="9144000" cy="5143500"/>
          </a:xfrm>
          <a:solidFill>
            <a:schemeClr val="bg1">
              <a:lumMod val="95000"/>
            </a:schemeClr>
          </a:solidFill>
        </p:spPr>
        <p:txBody>
          <a:bodyPr/>
          <a:lstStyle/>
          <a:p>
            <a:r>
              <a:rPr lang="de-DE"/>
              <a:t>Bild durch Klicken auf Symbol hinzufügen</a:t>
            </a:r>
          </a:p>
        </p:txBody>
      </p:sp>
      <p:sp>
        <p:nvSpPr>
          <p:cNvPr id="16" name="Bildplatzhalter 9" descr="Logo. Acht unregelmäßige Dreiecksflächen sind, im Uhrzeigersinn einen Farbverlauf von dunkelblau bis hellgrün ergebend, zu einem regelmäßig achteckigen Ring angeordnet. Links daneben zweizeilig der Schriftzug &quot;DRESDEN concept" title="Logo Dresden concept"/>
          <p:cNvSpPr>
            <a:spLocks noGrp="1"/>
          </p:cNvSpPr>
          <p:nvPr>
            <p:ph type="pic" sz="quarter" idx="16"/>
          </p:nvPr>
        </p:nvSpPr>
        <p:spPr>
          <a:xfrm>
            <a:off x="7831849" y="246187"/>
            <a:ext cx="1101600" cy="413100"/>
          </a:xfrm>
          <a:blipFill>
            <a:blip r:embed="rId2"/>
            <a:srcRect/>
            <a:stretch>
              <a:fillRect l="-493" r="-493"/>
            </a:stretch>
          </a:blipFill>
        </p:spPr>
        <p:txBody>
          <a:bodyPr/>
          <a:lstStyle>
            <a:lvl1pPr>
              <a:defRPr sz="100" b="0">
                <a:solidFill>
                  <a:schemeClr val="bg1"/>
                </a:solidFill>
              </a:defRPr>
            </a:lvl1pPr>
          </a:lstStyle>
          <a:p>
            <a:r>
              <a:rPr lang="de-DE" sz="225" b="0"/>
              <a:t>Bild durch Klicken auf Symbol hinzufügen</a:t>
            </a:r>
            <a:endParaRPr lang="de-DE" dirty="0"/>
          </a:p>
        </p:txBody>
      </p:sp>
      <p:sp>
        <p:nvSpPr>
          <p:cNvPr id="17" name="Bildplatzhalter 4" descr="Logo. Schriftzug &quot;Technische Universität Dresden&quot;. Links davon befindet sich ein Achteck, das in zwei Bereiche aufgeteilt ist, die zusammen die Buchstaben &quot;T&quot; und &quot;U&quot; ergeben." title="Logo der TU Dresden"/>
          <p:cNvSpPr>
            <a:spLocks noGrp="1"/>
          </p:cNvSpPr>
          <p:nvPr>
            <p:ph type="pic" sz="quarter" idx="15"/>
          </p:nvPr>
        </p:nvSpPr>
        <p:spPr>
          <a:xfrm>
            <a:off x="217728" y="262298"/>
            <a:ext cx="1323000" cy="386100"/>
          </a:xfrm>
          <a:blipFill dpi="0" rotWithShape="1">
            <a:blip r:embed="rId3"/>
            <a:srcRect/>
            <a:stretch>
              <a:fillRect l="-29" r="-29"/>
            </a:stretch>
          </a:blipFill>
        </p:spPr>
        <p:txBody>
          <a:bodyPr/>
          <a:lstStyle>
            <a:lvl1pPr>
              <a:defRPr sz="100">
                <a:solidFill>
                  <a:schemeClr val="bg1"/>
                </a:solidFill>
              </a:defRPr>
            </a:lvl1pPr>
          </a:lstStyle>
          <a:p>
            <a:r>
              <a:rPr lang="de-DE"/>
              <a:t>Bild durch Klicken auf Symbol hinzufügen</a:t>
            </a:r>
            <a:endParaRPr lang="de-DE" dirty="0"/>
          </a:p>
        </p:txBody>
      </p:sp>
      <p:sp>
        <p:nvSpPr>
          <p:cNvPr id="7" name="Textplatzhalter 25"/>
          <p:cNvSpPr>
            <a:spLocks noGrp="1"/>
          </p:cNvSpPr>
          <p:nvPr>
            <p:ph type="body" sz="quarter" idx="10" hasCustomPrompt="1"/>
          </p:nvPr>
        </p:nvSpPr>
        <p:spPr>
          <a:xfrm>
            <a:off x="662106" y="2139087"/>
            <a:ext cx="1351511" cy="184666"/>
          </a:xfrm>
          <a:prstGeom prst="rect">
            <a:avLst/>
          </a:prstGeom>
          <a:solidFill>
            <a:schemeClr val="bg1">
              <a:alpha val="90000"/>
            </a:schemeClr>
          </a:solidFill>
          <a:ln>
            <a:noFill/>
          </a:ln>
        </p:spPr>
        <p:txBody>
          <a:bodyPr wrap="none" lIns="72000" tIns="0" rIns="36000" bIns="0">
            <a:spAutoFit/>
          </a:bodyPr>
          <a:lstStyle>
            <a:lvl1pPr>
              <a:spcBef>
                <a:spcPts val="0"/>
              </a:spcBef>
              <a:defRPr sz="1200" b="1">
                <a:solidFill>
                  <a:schemeClr val="accent1"/>
                </a:solidFill>
              </a:defRPr>
            </a:lvl1pPr>
          </a:lstStyle>
          <a:p>
            <a:pPr lvl="0"/>
            <a:r>
              <a:rPr lang="de-DE" dirty="0"/>
              <a:t>Vorname, Name</a:t>
            </a:r>
          </a:p>
        </p:txBody>
      </p:sp>
      <p:sp>
        <p:nvSpPr>
          <p:cNvPr id="8" name="Titel 1"/>
          <p:cNvSpPr>
            <a:spLocks noGrp="1"/>
          </p:cNvSpPr>
          <p:nvPr>
            <p:ph type="title" hasCustomPrompt="1"/>
          </p:nvPr>
        </p:nvSpPr>
        <p:spPr>
          <a:xfrm>
            <a:off x="662079" y="2876780"/>
            <a:ext cx="2955988" cy="369332"/>
          </a:xfrm>
          <a:solidFill>
            <a:schemeClr val="bg1">
              <a:alpha val="90000"/>
            </a:schemeClr>
          </a:solidFill>
          <a:ln>
            <a:noFill/>
          </a:ln>
        </p:spPr>
        <p:txBody>
          <a:bodyPr wrap="none" lIns="72000" tIns="0" rIns="36000" bIns="0">
            <a:spAutoFit/>
          </a:bodyPr>
          <a:lstStyle>
            <a:lvl1pPr>
              <a:defRPr sz="2400" b="1">
                <a:solidFill>
                  <a:schemeClr val="accent1"/>
                </a:solidFill>
              </a:defRPr>
            </a:lvl1pPr>
          </a:lstStyle>
          <a:p>
            <a:r>
              <a:rPr lang="de-DE" dirty="0"/>
              <a:t>Titelmasterformat</a:t>
            </a:r>
          </a:p>
        </p:txBody>
      </p:sp>
      <p:sp>
        <p:nvSpPr>
          <p:cNvPr id="11" name="Untertitel 2"/>
          <p:cNvSpPr>
            <a:spLocks noGrp="1"/>
          </p:cNvSpPr>
          <p:nvPr>
            <p:ph type="subTitle" idx="1" hasCustomPrompt="1"/>
          </p:nvPr>
        </p:nvSpPr>
        <p:spPr>
          <a:xfrm>
            <a:off x="662079" y="3771177"/>
            <a:ext cx="4568064" cy="184666"/>
          </a:xfrm>
          <a:prstGeom prst="rect">
            <a:avLst/>
          </a:prstGeom>
          <a:solidFill>
            <a:schemeClr val="bg1">
              <a:alpha val="90000"/>
            </a:schemeClr>
          </a:solidFill>
        </p:spPr>
        <p:txBody>
          <a:bodyPr wrap="none" lIns="72000" tIns="0" rIns="36000" bIns="0">
            <a:spAutoFit/>
          </a:bodyPr>
          <a:lstStyle>
            <a:lvl1pPr marL="0" indent="0" algn="l">
              <a:buNone/>
              <a:defRPr b="0">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dirty="0"/>
              <a:t>Formatvorlage des Untertitelmasters durch Klicken bearbeiten</a:t>
            </a:r>
          </a:p>
        </p:txBody>
      </p:sp>
      <p:sp>
        <p:nvSpPr>
          <p:cNvPr id="12" name="Textplatzhalter 25">
            <a:extLst>
              <a:ext uri="{FF2B5EF4-FFF2-40B4-BE49-F238E27FC236}">
                <a16:creationId xmlns:a16="http://schemas.microsoft.com/office/drawing/2014/main" id="{78DD96F1-BE0C-4FE4-B69F-BA85926561C9}"/>
              </a:ext>
            </a:extLst>
          </p:cNvPr>
          <p:cNvSpPr>
            <a:spLocks noGrp="1"/>
          </p:cNvSpPr>
          <p:nvPr>
            <p:ph type="body" sz="quarter" idx="11" hasCustomPrompt="1"/>
          </p:nvPr>
        </p:nvSpPr>
        <p:spPr>
          <a:xfrm>
            <a:off x="662106" y="2353534"/>
            <a:ext cx="4680935" cy="184666"/>
          </a:xfrm>
          <a:prstGeom prst="rect">
            <a:avLst/>
          </a:prstGeom>
          <a:solidFill>
            <a:schemeClr val="bg1">
              <a:alpha val="90000"/>
            </a:schemeClr>
          </a:solidFill>
          <a:ln>
            <a:noFill/>
          </a:ln>
        </p:spPr>
        <p:txBody>
          <a:bodyPr wrap="none" lIns="72000" tIns="0" rIns="36000" bIns="0">
            <a:spAutoFit/>
          </a:bodyPr>
          <a:lstStyle>
            <a:lvl1pPr>
              <a:spcBef>
                <a:spcPts val="0"/>
              </a:spcBef>
              <a:defRPr sz="1200" b="0">
                <a:solidFill>
                  <a:schemeClr val="accent1"/>
                </a:solidFill>
              </a:defRPr>
            </a:lvl1pPr>
          </a:lstStyle>
          <a:p>
            <a:pPr lvl="0"/>
            <a:r>
              <a:rPr lang="de-DE" dirty="0"/>
              <a:t>Zentrum für Lehrerbildung, Schul- und Berufsbildungsforschung</a:t>
            </a:r>
          </a:p>
        </p:txBody>
      </p:sp>
      <p:sp>
        <p:nvSpPr>
          <p:cNvPr id="13"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662078" y="3281707"/>
            <a:ext cx="3602511" cy="369332"/>
          </a:xfrm>
          <a:prstGeom prst="rect">
            <a:avLst/>
          </a:prstGeom>
          <a:solidFill>
            <a:schemeClr val="bg1">
              <a:alpha val="90000"/>
            </a:schemeClr>
          </a:solidFill>
        </p:spPr>
        <p:txBody>
          <a:bodyPr wrap="none" lIns="72000" tIns="0" rIns="36000" bIns="0">
            <a:spAutoFit/>
          </a:bodyPr>
          <a:lstStyle>
            <a:lvl1pPr>
              <a:defRPr sz="2400" b="0">
                <a:solidFill>
                  <a:schemeClr val="accent1"/>
                </a:solidFill>
              </a:defRPr>
            </a:lvl1pPr>
            <a:lvl3pPr marL="54000" indent="0">
              <a:buNone/>
              <a:defRPr/>
            </a:lvl3pPr>
            <a:lvl4pPr marL="135000" indent="0">
              <a:buNone/>
              <a:defRPr/>
            </a:lvl4pPr>
          </a:lstStyle>
          <a:p>
            <a:pPr lvl="0"/>
            <a:r>
              <a:rPr lang="de-DE" dirty="0"/>
              <a:t>durch Kicken bearbeiten</a:t>
            </a:r>
          </a:p>
        </p:txBody>
      </p:sp>
      <p:sp>
        <p:nvSpPr>
          <p:cNvPr id="14" name="Textplatzhalter 7">
            <a:extLst>
              <a:ext uri="{FF2B5EF4-FFF2-40B4-BE49-F238E27FC236}">
                <a16:creationId xmlns:a16="http://schemas.microsoft.com/office/drawing/2014/main" id="{F1D71DE1-F9B2-4550-A173-A1C0CE63C085}"/>
              </a:ext>
            </a:extLst>
          </p:cNvPr>
          <p:cNvSpPr>
            <a:spLocks noGrp="1"/>
          </p:cNvSpPr>
          <p:nvPr>
            <p:ph type="body" sz="quarter" idx="13" hasCustomPrompt="1"/>
          </p:nvPr>
        </p:nvSpPr>
        <p:spPr>
          <a:xfrm>
            <a:off x="662106" y="3984481"/>
            <a:ext cx="4146074" cy="184666"/>
          </a:xfrm>
          <a:prstGeom prst="rect">
            <a:avLst/>
          </a:prstGeom>
          <a:solidFill>
            <a:schemeClr val="bg1">
              <a:alpha val="90000"/>
            </a:schemeClr>
          </a:solidFill>
        </p:spPr>
        <p:txBody>
          <a:bodyPr wrap="none" lIns="72000" tIns="0" rIns="36000" bIns="0">
            <a:spAutoFit/>
          </a:bodyPr>
          <a:lstStyle>
            <a:lvl1pPr>
              <a:defRPr b="0">
                <a:solidFill>
                  <a:schemeClr val="accent1"/>
                </a:solidFill>
              </a:defRPr>
            </a:lvl1pPr>
          </a:lstStyle>
          <a:p>
            <a:pPr lvl="0"/>
            <a:r>
              <a:rPr lang="de-DE" dirty="0"/>
              <a:t>Ort oder Anlass des Vortrags // Samstag, 13. Januar 2021</a:t>
            </a:r>
          </a:p>
        </p:txBody>
      </p:sp>
      <p:pic>
        <p:nvPicPr>
          <p:cNvPr id="15" name="Grafik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37127" y="4199991"/>
            <a:ext cx="1080000" cy="427072"/>
          </a:xfrm>
          <a:prstGeom prst="rect">
            <a:avLst/>
          </a:prstGeom>
        </p:spPr>
      </p:pic>
    </p:spTree>
    <p:extLst>
      <p:ext uri="{BB962C8B-B14F-4D97-AF65-F5344CB8AC3E}">
        <p14:creationId xmlns:p14="http://schemas.microsoft.com/office/powerpoint/2010/main" val="396803842"/>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itelfolie_TUD_Foto_a">
    <p:spTree>
      <p:nvGrpSpPr>
        <p:cNvPr id="1" name=""/>
        <p:cNvGrpSpPr/>
        <p:nvPr/>
      </p:nvGrpSpPr>
      <p:grpSpPr>
        <a:xfrm>
          <a:off x="0" y="0"/>
          <a:ext cx="0" cy="0"/>
          <a:chOff x="0" y="0"/>
          <a:chExt cx="0" cy="0"/>
        </a:xfrm>
      </p:grpSpPr>
      <p:sp>
        <p:nvSpPr>
          <p:cNvPr id="3" name="Bildplatzhalter 2"/>
          <p:cNvSpPr>
            <a:spLocks noGrp="1"/>
          </p:cNvSpPr>
          <p:nvPr>
            <p:ph type="pic" sz="quarter" idx="14"/>
          </p:nvPr>
        </p:nvSpPr>
        <p:spPr>
          <a:xfrm>
            <a:off x="0" y="903685"/>
            <a:ext cx="9144000" cy="4239815"/>
          </a:xfrm>
          <a:solidFill>
            <a:schemeClr val="bg1">
              <a:lumMod val="95000"/>
            </a:schemeClr>
          </a:solidFill>
        </p:spPr>
        <p:txBody>
          <a:bodyPr/>
          <a:lstStyle/>
          <a:p>
            <a:r>
              <a:rPr lang="de-DE"/>
              <a:t>Bild durch Klicken auf Symbol hinzufügen</a:t>
            </a:r>
          </a:p>
        </p:txBody>
      </p:sp>
      <p:sp>
        <p:nvSpPr>
          <p:cNvPr id="7" name="Textplatzhalter 25"/>
          <p:cNvSpPr>
            <a:spLocks noGrp="1"/>
          </p:cNvSpPr>
          <p:nvPr>
            <p:ph type="body" sz="quarter" idx="10" hasCustomPrompt="1"/>
          </p:nvPr>
        </p:nvSpPr>
        <p:spPr>
          <a:xfrm>
            <a:off x="662106" y="2139087"/>
            <a:ext cx="1351511" cy="184666"/>
          </a:xfrm>
          <a:prstGeom prst="rect">
            <a:avLst/>
          </a:prstGeom>
          <a:solidFill>
            <a:schemeClr val="bg1">
              <a:alpha val="90000"/>
            </a:schemeClr>
          </a:solidFill>
          <a:ln>
            <a:noFill/>
          </a:ln>
        </p:spPr>
        <p:txBody>
          <a:bodyPr wrap="none" lIns="72000" tIns="0" rIns="36000" bIns="0">
            <a:spAutoFit/>
          </a:bodyPr>
          <a:lstStyle>
            <a:lvl1pPr>
              <a:spcBef>
                <a:spcPts val="0"/>
              </a:spcBef>
              <a:defRPr sz="1200" b="1">
                <a:solidFill>
                  <a:schemeClr val="accent1"/>
                </a:solidFill>
              </a:defRPr>
            </a:lvl1pPr>
          </a:lstStyle>
          <a:p>
            <a:pPr lvl="0"/>
            <a:r>
              <a:rPr lang="de-DE" dirty="0"/>
              <a:t>Vorname, Name</a:t>
            </a:r>
          </a:p>
        </p:txBody>
      </p:sp>
      <p:sp>
        <p:nvSpPr>
          <p:cNvPr id="8" name="Titel 1"/>
          <p:cNvSpPr>
            <a:spLocks noGrp="1"/>
          </p:cNvSpPr>
          <p:nvPr>
            <p:ph type="title" hasCustomPrompt="1"/>
          </p:nvPr>
        </p:nvSpPr>
        <p:spPr>
          <a:xfrm>
            <a:off x="662079" y="2876780"/>
            <a:ext cx="2955988" cy="369332"/>
          </a:xfrm>
          <a:solidFill>
            <a:schemeClr val="bg1">
              <a:alpha val="90000"/>
            </a:schemeClr>
          </a:solidFill>
          <a:ln>
            <a:noFill/>
          </a:ln>
        </p:spPr>
        <p:txBody>
          <a:bodyPr wrap="none" lIns="72000" tIns="0" rIns="36000" bIns="0">
            <a:spAutoFit/>
          </a:bodyPr>
          <a:lstStyle>
            <a:lvl1pPr>
              <a:defRPr sz="2400" b="1">
                <a:solidFill>
                  <a:schemeClr val="accent1"/>
                </a:solidFill>
              </a:defRPr>
            </a:lvl1pPr>
          </a:lstStyle>
          <a:p>
            <a:r>
              <a:rPr lang="de-DE" dirty="0"/>
              <a:t>Titelmasterformat</a:t>
            </a:r>
          </a:p>
        </p:txBody>
      </p:sp>
      <p:sp>
        <p:nvSpPr>
          <p:cNvPr id="11" name="Untertitel 2"/>
          <p:cNvSpPr>
            <a:spLocks noGrp="1"/>
          </p:cNvSpPr>
          <p:nvPr>
            <p:ph type="subTitle" idx="1" hasCustomPrompt="1"/>
          </p:nvPr>
        </p:nvSpPr>
        <p:spPr>
          <a:xfrm>
            <a:off x="662079" y="3771177"/>
            <a:ext cx="4568064" cy="184666"/>
          </a:xfrm>
          <a:prstGeom prst="rect">
            <a:avLst/>
          </a:prstGeom>
          <a:solidFill>
            <a:schemeClr val="bg1">
              <a:alpha val="90000"/>
            </a:schemeClr>
          </a:solidFill>
        </p:spPr>
        <p:txBody>
          <a:bodyPr wrap="none" lIns="72000" tIns="0" rIns="36000" bIns="0">
            <a:spAutoFit/>
          </a:bodyPr>
          <a:lstStyle>
            <a:lvl1pPr marL="0" indent="0" algn="l">
              <a:buNone/>
              <a:defRPr b="0">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dirty="0"/>
              <a:t>Formatvorlage des Untertitelmasters durch Klicken bearbeiten</a:t>
            </a:r>
          </a:p>
        </p:txBody>
      </p:sp>
      <p:sp>
        <p:nvSpPr>
          <p:cNvPr id="12" name="Textplatzhalter 25">
            <a:extLst>
              <a:ext uri="{FF2B5EF4-FFF2-40B4-BE49-F238E27FC236}">
                <a16:creationId xmlns:a16="http://schemas.microsoft.com/office/drawing/2014/main" id="{78DD96F1-BE0C-4FE4-B69F-BA85926561C9}"/>
              </a:ext>
            </a:extLst>
          </p:cNvPr>
          <p:cNvSpPr>
            <a:spLocks noGrp="1"/>
          </p:cNvSpPr>
          <p:nvPr>
            <p:ph type="body" sz="quarter" idx="11" hasCustomPrompt="1"/>
          </p:nvPr>
        </p:nvSpPr>
        <p:spPr>
          <a:xfrm>
            <a:off x="662106" y="2353534"/>
            <a:ext cx="4680935" cy="184666"/>
          </a:xfrm>
          <a:prstGeom prst="rect">
            <a:avLst/>
          </a:prstGeom>
          <a:solidFill>
            <a:schemeClr val="bg1">
              <a:alpha val="90000"/>
            </a:schemeClr>
          </a:solidFill>
          <a:ln>
            <a:noFill/>
          </a:ln>
        </p:spPr>
        <p:txBody>
          <a:bodyPr wrap="none" lIns="72000" tIns="0" rIns="36000" bIns="0">
            <a:spAutoFit/>
          </a:bodyPr>
          <a:lstStyle>
            <a:lvl1pPr>
              <a:spcBef>
                <a:spcPts val="0"/>
              </a:spcBef>
              <a:defRPr sz="1200" b="0">
                <a:solidFill>
                  <a:schemeClr val="accent1"/>
                </a:solidFill>
              </a:defRPr>
            </a:lvl1pPr>
          </a:lstStyle>
          <a:p>
            <a:pPr lvl="0"/>
            <a:r>
              <a:rPr lang="de-DE" dirty="0"/>
              <a:t>Zentrum für Lehrerbildung, Schul- und Berufsbildungsforschung</a:t>
            </a:r>
          </a:p>
        </p:txBody>
      </p:sp>
      <p:sp>
        <p:nvSpPr>
          <p:cNvPr id="13"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662078" y="3281707"/>
            <a:ext cx="3602511" cy="369332"/>
          </a:xfrm>
          <a:prstGeom prst="rect">
            <a:avLst/>
          </a:prstGeom>
          <a:solidFill>
            <a:schemeClr val="bg1">
              <a:alpha val="90000"/>
            </a:schemeClr>
          </a:solidFill>
        </p:spPr>
        <p:txBody>
          <a:bodyPr wrap="none" lIns="72000" tIns="0" rIns="36000" bIns="0">
            <a:spAutoFit/>
          </a:bodyPr>
          <a:lstStyle>
            <a:lvl1pPr>
              <a:defRPr sz="2400" b="0">
                <a:solidFill>
                  <a:schemeClr val="accent1"/>
                </a:solidFill>
              </a:defRPr>
            </a:lvl1pPr>
            <a:lvl3pPr marL="54000" indent="0">
              <a:buNone/>
              <a:defRPr/>
            </a:lvl3pPr>
            <a:lvl4pPr marL="135000" indent="0">
              <a:buNone/>
              <a:defRPr/>
            </a:lvl4pPr>
          </a:lstStyle>
          <a:p>
            <a:pPr lvl="0"/>
            <a:r>
              <a:rPr lang="de-DE" dirty="0"/>
              <a:t>durch Kicken bearbeiten</a:t>
            </a:r>
          </a:p>
        </p:txBody>
      </p:sp>
      <p:sp>
        <p:nvSpPr>
          <p:cNvPr id="14" name="Textplatzhalter 7">
            <a:extLst>
              <a:ext uri="{FF2B5EF4-FFF2-40B4-BE49-F238E27FC236}">
                <a16:creationId xmlns:a16="http://schemas.microsoft.com/office/drawing/2014/main" id="{F1D71DE1-F9B2-4550-A173-A1C0CE63C085}"/>
              </a:ext>
            </a:extLst>
          </p:cNvPr>
          <p:cNvSpPr>
            <a:spLocks noGrp="1"/>
          </p:cNvSpPr>
          <p:nvPr>
            <p:ph type="body" sz="quarter" idx="13" hasCustomPrompt="1"/>
          </p:nvPr>
        </p:nvSpPr>
        <p:spPr>
          <a:xfrm>
            <a:off x="662106" y="3984481"/>
            <a:ext cx="4146074" cy="184666"/>
          </a:xfrm>
          <a:prstGeom prst="rect">
            <a:avLst/>
          </a:prstGeom>
          <a:solidFill>
            <a:schemeClr val="bg1">
              <a:alpha val="90000"/>
            </a:schemeClr>
          </a:solidFill>
        </p:spPr>
        <p:txBody>
          <a:bodyPr wrap="none" lIns="72000" tIns="0" rIns="36000" bIns="0">
            <a:spAutoFit/>
          </a:bodyPr>
          <a:lstStyle>
            <a:lvl1pPr>
              <a:defRPr b="0">
                <a:solidFill>
                  <a:schemeClr val="accent1"/>
                </a:solidFill>
              </a:defRPr>
            </a:lvl1pPr>
          </a:lstStyle>
          <a:p>
            <a:pPr lvl="0"/>
            <a:r>
              <a:rPr lang="de-DE" dirty="0"/>
              <a:t>Ort oder Anlass des Vortrags // Samstag, 13. Januar 2021</a:t>
            </a:r>
          </a:p>
        </p:txBody>
      </p:sp>
      <p:pic>
        <p:nvPicPr>
          <p:cNvPr id="15" name="Grafik 14" descr="Logo. Acht unregelmäßige Dreiecksflächen sind, im Uhrzeigersinn einen Farbverlauf von dunkelblau bis hellgrün ergebend, zu einem regelmäßig achteckigen Ring angeordnet. Links daneben zweizeilig der Schriftzug &quot;DRESDEN concept" title="Logo Dresden concept"/>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4761" y="261280"/>
            <a:ext cx="1101035" cy="407700"/>
          </a:xfrm>
          <a:prstGeom prst="rect">
            <a:avLst/>
          </a:prstGeom>
        </p:spPr>
      </p:pic>
      <p:pic>
        <p:nvPicPr>
          <p:cNvPr id="18" name="Grafik 17" descr="Logo. Schriftzug &quot;Technische Universität Dresden&quot;. Links davon befindet sich ein Achteck, das in zwei Bereiche aufgeteilt ist, die zusammen die Buchstaben &quot;T&quot; und &quot;U&quot; ergeben." title="Logo der TU Dresden"/>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728" y="261280"/>
            <a:ext cx="1323000" cy="386100"/>
          </a:xfrm>
          <a:prstGeom prst="rect">
            <a:avLst/>
          </a:prstGeom>
        </p:spPr>
      </p:pic>
      <p:pic>
        <p:nvPicPr>
          <p:cNvPr id="16" name="Grafik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37127" y="4199991"/>
            <a:ext cx="1080000" cy="427072"/>
          </a:xfrm>
          <a:prstGeom prst="rect">
            <a:avLst/>
          </a:prstGeom>
        </p:spPr>
      </p:pic>
    </p:spTree>
    <p:extLst>
      <p:ext uri="{BB962C8B-B14F-4D97-AF65-F5344CB8AC3E}">
        <p14:creationId xmlns:p14="http://schemas.microsoft.com/office/powerpoint/2010/main" val="3305954695"/>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Titelfolie_TUD_weiß-blau">
    <p:spTree>
      <p:nvGrpSpPr>
        <p:cNvPr id="1" name=""/>
        <p:cNvGrpSpPr/>
        <p:nvPr/>
      </p:nvGrpSpPr>
      <p:grpSpPr>
        <a:xfrm>
          <a:off x="0" y="0"/>
          <a:ext cx="0" cy="0"/>
          <a:chOff x="0" y="0"/>
          <a:chExt cx="0" cy="0"/>
        </a:xfrm>
      </p:grpSpPr>
      <p:sp>
        <p:nvSpPr>
          <p:cNvPr id="13" name="Rechteck 12"/>
          <p:cNvSpPr/>
          <p:nvPr/>
        </p:nvSpPr>
        <p:spPr>
          <a:xfrm>
            <a:off x="0" y="903684"/>
            <a:ext cx="9144000" cy="4239817"/>
          </a:xfrm>
          <a:prstGeom prst="rect">
            <a:avLst/>
          </a:prstGeom>
          <a:gradFill>
            <a:gsLst>
              <a:gs pos="14000">
                <a:schemeClr val="accent5"/>
              </a:gs>
              <a:gs pos="100000">
                <a:schemeClr val="accent4"/>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2" name="Textplatzhalter 25"/>
          <p:cNvSpPr>
            <a:spLocks noGrp="1"/>
          </p:cNvSpPr>
          <p:nvPr>
            <p:ph type="body" sz="quarter" idx="10" hasCustomPrompt="1"/>
          </p:nvPr>
        </p:nvSpPr>
        <p:spPr>
          <a:xfrm>
            <a:off x="662106" y="2139087"/>
            <a:ext cx="1351511" cy="184666"/>
          </a:xfrm>
          <a:prstGeom prst="rect">
            <a:avLst/>
          </a:prstGeom>
          <a:solidFill>
            <a:schemeClr val="bg1">
              <a:alpha val="90000"/>
            </a:schemeClr>
          </a:solidFill>
          <a:ln>
            <a:noFill/>
          </a:ln>
        </p:spPr>
        <p:txBody>
          <a:bodyPr wrap="none" lIns="72000" tIns="0" rIns="36000" bIns="0">
            <a:spAutoFit/>
          </a:bodyPr>
          <a:lstStyle>
            <a:lvl1pPr>
              <a:spcBef>
                <a:spcPts val="0"/>
              </a:spcBef>
              <a:defRPr sz="1200" b="1">
                <a:solidFill>
                  <a:schemeClr val="accent1"/>
                </a:solidFill>
              </a:defRPr>
            </a:lvl1pPr>
          </a:lstStyle>
          <a:p>
            <a:pPr lvl="0"/>
            <a:r>
              <a:rPr lang="de-DE" dirty="0"/>
              <a:t>Vorname, Name</a:t>
            </a:r>
          </a:p>
        </p:txBody>
      </p:sp>
      <p:sp>
        <p:nvSpPr>
          <p:cNvPr id="14" name="Titel 1"/>
          <p:cNvSpPr>
            <a:spLocks noGrp="1"/>
          </p:cNvSpPr>
          <p:nvPr>
            <p:ph type="title" hasCustomPrompt="1"/>
          </p:nvPr>
        </p:nvSpPr>
        <p:spPr>
          <a:xfrm>
            <a:off x="662079" y="2876780"/>
            <a:ext cx="2955988" cy="369332"/>
          </a:xfrm>
          <a:solidFill>
            <a:schemeClr val="bg1">
              <a:alpha val="90000"/>
            </a:schemeClr>
          </a:solidFill>
          <a:ln>
            <a:noFill/>
          </a:ln>
        </p:spPr>
        <p:txBody>
          <a:bodyPr wrap="none" lIns="72000" tIns="0" rIns="36000" bIns="0">
            <a:spAutoFit/>
          </a:bodyPr>
          <a:lstStyle>
            <a:lvl1pPr>
              <a:defRPr sz="2400" b="1">
                <a:solidFill>
                  <a:schemeClr val="accent1"/>
                </a:solidFill>
              </a:defRPr>
            </a:lvl1pPr>
          </a:lstStyle>
          <a:p>
            <a:r>
              <a:rPr lang="de-DE" dirty="0"/>
              <a:t>Titelmasterformat</a:t>
            </a:r>
          </a:p>
        </p:txBody>
      </p:sp>
      <p:sp>
        <p:nvSpPr>
          <p:cNvPr id="15" name="Untertitel 2"/>
          <p:cNvSpPr>
            <a:spLocks noGrp="1"/>
          </p:cNvSpPr>
          <p:nvPr>
            <p:ph type="subTitle" idx="1" hasCustomPrompt="1"/>
          </p:nvPr>
        </p:nvSpPr>
        <p:spPr>
          <a:xfrm>
            <a:off x="662079" y="3771177"/>
            <a:ext cx="4568064" cy="184666"/>
          </a:xfrm>
          <a:prstGeom prst="rect">
            <a:avLst/>
          </a:prstGeom>
          <a:solidFill>
            <a:schemeClr val="bg1">
              <a:alpha val="90000"/>
            </a:schemeClr>
          </a:solidFill>
        </p:spPr>
        <p:txBody>
          <a:bodyPr wrap="none" lIns="72000" tIns="0" rIns="36000" bIns="0">
            <a:spAutoFit/>
          </a:bodyPr>
          <a:lstStyle>
            <a:lvl1pPr marL="0" indent="0" algn="l">
              <a:buNone/>
              <a:defRPr b="0">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dirty="0"/>
              <a:t>Formatvorlage des Untertitelmasters durch Klicken bearbeiten</a:t>
            </a:r>
          </a:p>
        </p:txBody>
      </p:sp>
      <p:sp>
        <p:nvSpPr>
          <p:cNvPr id="16" name="Textplatzhalter 25">
            <a:extLst>
              <a:ext uri="{FF2B5EF4-FFF2-40B4-BE49-F238E27FC236}">
                <a16:creationId xmlns:a16="http://schemas.microsoft.com/office/drawing/2014/main" id="{78DD96F1-BE0C-4FE4-B69F-BA85926561C9}"/>
              </a:ext>
            </a:extLst>
          </p:cNvPr>
          <p:cNvSpPr>
            <a:spLocks noGrp="1"/>
          </p:cNvSpPr>
          <p:nvPr>
            <p:ph type="body" sz="quarter" idx="11" hasCustomPrompt="1"/>
          </p:nvPr>
        </p:nvSpPr>
        <p:spPr>
          <a:xfrm>
            <a:off x="662106" y="2353534"/>
            <a:ext cx="4680935" cy="184666"/>
          </a:xfrm>
          <a:prstGeom prst="rect">
            <a:avLst/>
          </a:prstGeom>
          <a:solidFill>
            <a:schemeClr val="bg1">
              <a:alpha val="90000"/>
            </a:schemeClr>
          </a:solidFill>
          <a:ln>
            <a:noFill/>
          </a:ln>
        </p:spPr>
        <p:txBody>
          <a:bodyPr wrap="none" lIns="72000" tIns="0" rIns="36000" bIns="0">
            <a:spAutoFit/>
          </a:bodyPr>
          <a:lstStyle>
            <a:lvl1pPr>
              <a:spcBef>
                <a:spcPts val="0"/>
              </a:spcBef>
              <a:defRPr sz="1200" b="0">
                <a:solidFill>
                  <a:schemeClr val="accent1"/>
                </a:solidFill>
              </a:defRPr>
            </a:lvl1pPr>
          </a:lstStyle>
          <a:p>
            <a:pPr lvl="0"/>
            <a:r>
              <a:rPr lang="de-DE" dirty="0"/>
              <a:t>Zentrum für Lehrerbildung, Schul- und Berufsbildungsforschung</a:t>
            </a:r>
          </a:p>
        </p:txBody>
      </p:sp>
      <p:sp>
        <p:nvSpPr>
          <p:cNvPr id="17"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662078" y="3281707"/>
            <a:ext cx="3602511" cy="369332"/>
          </a:xfrm>
          <a:prstGeom prst="rect">
            <a:avLst/>
          </a:prstGeom>
          <a:solidFill>
            <a:schemeClr val="bg1">
              <a:alpha val="90000"/>
            </a:schemeClr>
          </a:solidFill>
        </p:spPr>
        <p:txBody>
          <a:bodyPr wrap="none" lIns="72000" tIns="0" rIns="36000" bIns="0">
            <a:spAutoFit/>
          </a:bodyPr>
          <a:lstStyle>
            <a:lvl1pPr>
              <a:defRPr sz="2400" b="0">
                <a:solidFill>
                  <a:schemeClr val="accent1"/>
                </a:solidFill>
              </a:defRPr>
            </a:lvl1pPr>
            <a:lvl3pPr marL="54000" indent="0">
              <a:buNone/>
              <a:defRPr/>
            </a:lvl3pPr>
            <a:lvl4pPr marL="135000" indent="0">
              <a:buNone/>
              <a:defRPr/>
            </a:lvl4pPr>
          </a:lstStyle>
          <a:p>
            <a:pPr lvl="0"/>
            <a:r>
              <a:rPr lang="de-DE" dirty="0"/>
              <a:t>durch Kicken bearbeiten</a:t>
            </a:r>
          </a:p>
        </p:txBody>
      </p:sp>
      <p:sp>
        <p:nvSpPr>
          <p:cNvPr id="24" name="Textplatzhalter 7">
            <a:extLst>
              <a:ext uri="{FF2B5EF4-FFF2-40B4-BE49-F238E27FC236}">
                <a16:creationId xmlns:a16="http://schemas.microsoft.com/office/drawing/2014/main" id="{F1D71DE1-F9B2-4550-A173-A1C0CE63C085}"/>
              </a:ext>
            </a:extLst>
          </p:cNvPr>
          <p:cNvSpPr>
            <a:spLocks noGrp="1"/>
          </p:cNvSpPr>
          <p:nvPr>
            <p:ph type="body" sz="quarter" idx="13" hasCustomPrompt="1"/>
          </p:nvPr>
        </p:nvSpPr>
        <p:spPr>
          <a:xfrm>
            <a:off x="662106" y="3984481"/>
            <a:ext cx="4146074" cy="184666"/>
          </a:xfrm>
          <a:prstGeom prst="rect">
            <a:avLst/>
          </a:prstGeom>
          <a:solidFill>
            <a:schemeClr val="bg1">
              <a:alpha val="90000"/>
            </a:schemeClr>
          </a:solidFill>
        </p:spPr>
        <p:txBody>
          <a:bodyPr wrap="none" lIns="72000" tIns="0" rIns="36000" bIns="0">
            <a:spAutoFit/>
          </a:bodyPr>
          <a:lstStyle>
            <a:lvl1pPr>
              <a:defRPr b="0">
                <a:solidFill>
                  <a:schemeClr val="accent1"/>
                </a:solidFill>
              </a:defRPr>
            </a:lvl1pPr>
          </a:lstStyle>
          <a:p>
            <a:pPr lvl="0"/>
            <a:r>
              <a:rPr lang="de-DE" dirty="0"/>
              <a:t>Ort oder Anlass des Vortrags // Samstag, 13. Januar 2021</a:t>
            </a:r>
          </a:p>
        </p:txBody>
      </p:sp>
      <p:pic>
        <p:nvPicPr>
          <p:cNvPr id="18" name="Grafik 17" descr="Logo. Acht unregelmäßige Dreiecksflächen sind, im Uhrzeigersinn einen Farbverlauf von dunkelblau bis hellgrün ergebend, zu einem regelmäßig achteckigen Ring angeordnet. Links daneben zweizeilig der Schriftzug &quot;DRESDEN concept" title="Logo Dresden concept"/>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4761" y="261280"/>
            <a:ext cx="1101035" cy="407700"/>
          </a:xfrm>
          <a:prstGeom prst="rect">
            <a:avLst/>
          </a:prstGeom>
        </p:spPr>
      </p:pic>
      <p:pic>
        <p:nvPicPr>
          <p:cNvPr id="20" name="Grafik 19" descr="Logo. Schriftzug &quot;Technische Universität Dresden&quot;. Links davon befindet sich ein Achteck, das in zwei Bereiche aufgeteilt ist, die zusammen die Buchstaben &quot;T&quot; und &quot;U&quot; ergeben." title="Logo der TU Dresden"/>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728" y="261280"/>
            <a:ext cx="1323000" cy="386100"/>
          </a:xfrm>
          <a:prstGeom prst="rect">
            <a:avLst/>
          </a:prstGeom>
        </p:spPr>
      </p:pic>
      <p:pic>
        <p:nvPicPr>
          <p:cNvPr id="19" name="Grafik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40349" y="4199991"/>
            <a:ext cx="1073556" cy="427072"/>
          </a:xfrm>
          <a:prstGeom prst="rect">
            <a:avLst/>
          </a:prstGeom>
        </p:spPr>
      </p:pic>
    </p:spTree>
    <p:extLst>
      <p:ext uri="{BB962C8B-B14F-4D97-AF65-F5344CB8AC3E}">
        <p14:creationId xmlns:p14="http://schemas.microsoft.com/office/powerpoint/2010/main" val="3609389337"/>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Titelfolie_TUD_weiß-blau">
    <p:spTree>
      <p:nvGrpSpPr>
        <p:cNvPr id="1" name=""/>
        <p:cNvGrpSpPr/>
        <p:nvPr/>
      </p:nvGrpSpPr>
      <p:grpSpPr>
        <a:xfrm>
          <a:off x="0" y="0"/>
          <a:ext cx="0" cy="0"/>
          <a:chOff x="0" y="0"/>
          <a:chExt cx="0" cy="0"/>
        </a:xfrm>
      </p:grpSpPr>
      <p:sp>
        <p:nvSpPr>
          <p:cNvPr id="18" name="Rechteck 13">
            <a:extLst>
              <a:ext uri="{FF2B5EF4-FFF2-40B4-BE49-F238E27FC236}">
                <a16:creationId xmlns:a16="http://schemas.microsoft.com/office/drawing/2014/main" id="{8D22BFAA-62C6-4AF7-A140-D9E9750A54AC}"/>
              </a:ext>
            </a:extLst>
          </p:cNvPr>
          <p:cNvSpPr/>
          <p:nvPr userDrawn="1"/>
        </p:nvSpPr>
        <p:spPr>
          <a:xfrm>
            <a:off x="2363996" y="1922873"/>
            <a:ext cx="6788040" cy="3238466"/>
          </a:xfrm>
          <a:custGeom>
            <a:avLst/>
            <a:gdLst>
              <a:gd name="connsiteX0" fmla="*/ 0 w 5904411"/>
              <a:gd name="connsiteY0" fmla="*/ 0 h 3967747"/>
              <a:gd name="connsiteX1" fmla="*/ 5904411 w 5904411"/>
              <a:gd name="connsiteY1" fmla="*/ 0 h 3967747"/>
              <a:gd name="connsiteX2" fmla="*/ 5904411 w 5904411"/>
              <a:gd name="connsiteY2" fmla="*/ 3967747 h 3967747"/>
              <a:gd name="connsiteX3" fmla="*/ 0 w 5904411"/>
              <a:gd name="connsiteY3" fmla="*/ 3967747 h 3967747"/>
              <a:gd name="connsiteX4" fmla="*/ 0 w 5904411"/>
              <a:gd name="connsiteY4" fmla="*/ 0 h 3967747"/>
              <a:gd name="connsiteX0" fmla="*/ 3590925 w 5904411"/>
              <a:gd name="connsiteY0" fmla="*/ 0 h 3967747"/>
              <a:gd name="connsiteX1" fmla="*/ 5904411 w 5904411"/>
              <a:gd name="connsiteY1" fmla="*/ 0 h 3967747"/>
              <a:gd name="connsiteX2" fmla="*/ 5904411 w 5904411"/>
              <a:gd name="connsiteY2" fmla="*/ 3967747 h 3967747"/>
              <a:gd name="connsiteX3" fmla="*/ 0 w 5904411"/>
              <a:gd name="connsiteY3" fmla="*/ 3967747 h 3967747"/>
              <a:gd name="connsiteX4" fmla="*/ 3590925 w 5904411"/>
              <a:gd name="connsiteY4" fmla="*/ 0 h 3967747"/>
              <a:gd name="connsiteX0" fmla="*/ 3857625 w 6171111"/>
              <a:gd name="connsiteY0" fmla="*/ 0 h 3967747"/>
              <a:gd name="connsiteX1" fmla="*/ 6171111 w 6171111"/>
              <a:gd name="connsiteY1" fmla="*/ 0 h 3967747"/>
              <a:gd name="connsiteX2" fmla="*/ 6171111 w 6171111"/>
              <a:gd name="connsiteY2" fmla="*/ 3967747 h 3967747"/>
              <a:gd name="connsiteX3" fmla="*/ 0 w 6171111"/>
              <a:gd name="connsiteY3" fmla="*/ 3958222 h 3967747"/>
              <a:gd name="connsiteX4" fmla="*/ 3857625 w 6171111"/>
              <a:gd name="connsiteY4" fmla="*/ 0 h 3967747"/>
              <a:gd name="connsiteX0" fmla="*/ 3952875 w 6171111"/>
              <a:gd name="connsiteY0" fmla="*/ 9525 h 3967747"/>
              <a:gd name="connsiteX1" fmla="*/ 6171111 w 6171111"/>
              <a:gd name="connsiteY1" fmla="*/ 0 h 3967747"/>
              <a:gd name="connsiteX2" fmla="*/ 6171111 w 6171111"/>
              <a:gd name="connsiteY2" fmla="*/ 3967747 h 3967747"/>
              <a:gd name="connsiteX3" fmla="*/ 0 w 6171111"/>
              <a:gd name="connsiteY3" fmla="*/ 3958222 h 3967747"/>
              <a:gd name="connsiteX4" fmla="*/ 3952875 w 6171111"/>
              <a:gd name="connsiteY4" fmla="*/ 9525 h 3967747"/>
              <a:gd name="connsiteX0" fmla="*/ 3925061 w 6171111"/>
              <a:gd name="connsiteY0" fmla="*/ 0 h 3972129"/>
              <a:gd name="connsiteX1" fmla="*/ 6171111 w 6171111"/>
              <a:gd name="connsiteY1" fmla="*/ 4382 h 3972129"/>
              <a:gd name="connsiteX2" fmla="*/ 6171111 w 6171111"/>
              <a:gd name="connsiteY2" fmla="*/ 3972129 h 3972129"/>
              <a:gd name="connsiteX3" fmla="*/ 0 w 6171111"/>
              <a:gd name="connsiteY3" fmla="*/ 3962604 h 3972129"/>
              <a:gd name="connsiteX4" fmla="*/ 3925061 w 6171111"/>
              <a:gd name="connsiteY4" fmla="*/ 0 h 3972129"/>
              <a:gd name="connsiteX0" fmla="*/ 3925061 w 6171111"/>
              <a:gd name="connsiteY0" fmla="*/ 381 h 3967747"/>
              <a:gd name="connsiteX1" fmla="*/ 6171111 w 6171111"/>
              <a:gd name="connsiteY1" fmla="*/ 0 h 3967747"/>
              <a:gd name="connsiteX2" fmla="*/ 6171111 w 6171111"/>
              <a:gd name="connsiteY2" fmla="*/ 3967747 h 3967747"/>
              <a:gd name="connsiteX3" fmla="*/ 0 w 6171111"/>
              <a:gd name="connsiteY3" fmla="*/ 3958222 h 3967747"/>
              <a:gd name="connsiteX4" fmla="*/ 3925061 w 6171111"/>
              <a:gd name="connsiteY4" fmla="*/ 381 h 3967747"/>
              <a:gd name="connsiteX0" fmla="*/ 3961821 w 6207871"/>
              <a:gd name="connsiteY0" fmla="*/ 381 h 3981196"/>
              <a:gd name="connsiteX1" fmla="*/ 6207871 w 6207871"/>
              <a:gd name="connsiteY1" fmla="*/ 0 h 3981196"/>
              <a:gd name="connsiteX2" fmla="*/ 6207871 w 6207871"/>
              <a:gd name="connsiteY2" fmla="*/ 3967747 h 3981196"/>
              <a:gd name="connsiteX3" fmla="*/ 0 w 6207871"/>
              <a:gd name="connsiteY3" fmla="*/ 3981196 h 3981196"/>
              <a:gd name="connsiteX4" fmla="*/ 3961821 w 6207871"/>
              <a:gd name="connsiteY4" fmla="*/ 381 h 3981196"/>
              <a:gd name="connsiteX0" fmla="*/ 3984796 w 6230846"/>
              <a:gd name="connsiteY0" fmla="*/ 381 h 3981196"/>
              <a:gd name="connsiteX1" fmla="*/ 6230846 w 6230846"/>
              <a:gd name="connsiteY1" fmla="*/ 0 h 3981196"/>
              <a:gd name="connsiteX2" fmla="*/ 6230846 w 6230846"/>
              <a:gd name="connsiteY2" fmla="*/ 3967747 h 3981196"/>
              <a:gd name="connsiteX3" fmla="*/ 0 w 6230846"/>
              <a:gd name="connsiteY3" fmla="*/ 3981196 h 3981196"/>
              <a:gd name="connsiteX4" fmla="*/ 3984796 w 6230846"/>
              <a:gd name="connsiteY4" fmla="*/ 381 h 3981196"/>
              <a:gd name="connsiteX0" fmla="*/ 3984796 w 8344852"/>
              <a:gd name="connsiteY0" fmla="*/ 381 h 3981196"/>
              <a:gd name="connsiteX1" fmla="*/ 8344852 w 8344852"/>
              <a:gd name="connsiteY1" fmla="*/ 0 h 3981196"/>
              <a:gd name="connsiteX2" fmla="*/ 6230846 w 8344852"/>
              <a:gd name="connsiteY2" fmla="*/ 3967747 h 3981196"/>
              <a:gd name="connsiteX3" fmla="*/ 0 w 8344852"/>
              <a:gd name="connsiteY3" fmla="*/ 3981196 h 3981196"/>
              <a:gd name="connsiteX4" fmla="*/ 3984796 w 8344852"/>
              <a:gd name="connsiteY4" fmla="*/ 381 h 3981196"/>
              <a:gd name="connsiteX0" fmla="*/ 3984796 w 8344852"/>
              <a:gd name="connsiteY0" fmla="*/ 381 h 3981196"/>
              <a:gd name="connsiteX1" fmla="*/ 8344852 w 8344852"/>
              <a:gd name="connsiteY1" fmla="*/ 0 h 3981196"/>
              <a:gd name="connsiteX2" fmla="*/ 8344852 w 8344852"/>
              <a:gd name="connsiteY2" fmla="*/ 3967748 h 3981196"/>
              <a:gd name="connsiteX3" fmla="*/ 0 w 8344852"/>
              <a:gd name="connsiteY3" fmla="*/ 3981196 h 3981196"/>
              <a:gd name="connsiteX4" fmla="*/ 3984796 w 8344852"/>
              <a:gd name="connsiteY4" fmla="*/ 381 h 3981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4852" h="3981196">
                <a:moveTo>
                  <a:pt x="3984796" y="381"/>
                </a:moveTo>
                <a:lnTo>
                  <a:pt x="8344852" y="0"/>
                </a:lnTo>
                <a:lnTo>
                  <a:pt x="8344852" y="3967748"/>
                </a:lnTo>
                <a:lnTo>
                  <a:pt x="0" y="3981196"/>
                </a:lnTo>
                <a:lnTo>
                  <a:pt x="3984796" y="381"/>
                </a:lnTo>
                <a:close/>
              </a:path>
            </a:pathLst>
          </a:cu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1050" dirty="0"/>
          </a:p>
        </p:txBody>
      </p:sp>
      <p:sp>
        <p:nvSpPr>
          <p:cNvPr id="19" name="Rechteck 9">
            <a:extLst>
              <a:ext uri="{FF2B5EF4-FFF2-40B4-BE49-F238E27FC236}">
                <a16:creationId xmlns:a16="http://schemas.microsoft.com/office/drawing/2014/main" id="{9FD71789-74E3-45C9-B1BA-98AEA75CF44C}"/>
              </a:ext>
            </a:extLst>
          </p:cNvPr>
          <p:cNvSpPr/>
          <p:nvPr userDrawn="1"/>
        </p:nvSpPr>
        <p:spPr>
          <a:xfrm>
            <a:off x="0" y="2769264"/>
            <a:ext cx="7166810" cy="2389283"/>
          </a:xfrm>
          <a:custGeom>
            <a:avLst/>
            <a:gdLst>
              <a:gd name="connsiteX0" fmla="*/ 0 w 8810492"/>
              <a:gd name="connsiteY0" fmla="*/ 0 h 2937256"/>
              <a:gd name="connsiteX1" fmla="*/ 8810492 w 8810492"/>
              <a:gd name="connsiteY1" fmla="*/ 0 h 2937256"/>
              <a:gd name="connsiteX2" fmla="*/ 8810492 w 8810492"/>
              <a:gd name="connsiteY2" fmla="*/ 2937256 h 2937256"/>
              <a:gd name="connsiteX3" fmla="*/ 0 w 8810492"/>
              <a:gd name="connsiteY3" fmla="*/ 2937256 h 2937256"/>
              <a:gd name="connsiteX4" fmla="*/ 0 w 8810492"/>
              <a:gd name="connsiteY4" fmla="*/ 0 h 2937256"/>
              <a:gd name="connsiteX0" fmla="*/ 0 w 8810492"/>
              <a:gd name="connsiteY0" fmla="*/ 0 h 2937256"/>
              <a:gd name="connsiteX1" fmla="*/ 5858286 w 8810492"/>
              <a:gd name="connsiteY1" fmla="*/ 0 h 2937256"/>
              <a:gd name="connsiteX2" fmla="*/ 8810492 w 8810492"/>
              <a:gd name="connsiteY2" fmla="*/ 2937256 h 2937256"/>
              <a:gd name="connsiteX3" fmla="*/ 0 w 8810492"/>
              <a:gd name="connsiteY3" fmla="*/ 2937256 h 2937256"/>
              <a:gd name="connsiteX4" fmla="*/ 0 w 8810492"/>
              <a:gd name="connsiteY4" fmla="*/ 0 h 2937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0492" h="2937256">
                <a:moveTo>
                  <a:pt x="0" y="0"/>
                </a:moveTo>
                <a:lnTo>
                  <a:pt x="5858286" y="0"/>
                </a:lnTo>
                <a:lnTo>
                  <a:pt x="8810492" y="2937256"/>
                </a:lnTo>
                <a:lnTo>
                  <a:pt x="0" y="2937256"/>
                </a:lnTo>
                <a:lnTo>
                  <a:pt x="0" y="0"/>
                </a:lnTo>
                <a:close/>
              </a:path>
            </a:pathLst>
          </a:cu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sz="1050" dirty="0"/>
              <a:t> </a:t>
            </a:r>
          </a:p>
        </p:txBody>
      </p:sp>
      <p:sp>
        <p:nvSpPr>
          <p:cNvPr id="20" name="Rechteck 8">
            <a:extLst>
              <a:ext uri="{FF2B5EF4-FFF2-40B4-BE49-F238E27FC236}">
                <a16:creationId xmlns:a16="http://schemas.microsoft.com/office/drawing/2014/main" id="{E0A106CA-E2A4-4455-BD1E-8B7BA6CDC669}"/>
              </a:ext>
            </a:extLst>
          </p:cNvPr>
          <p:cNvSpPr/>
          <p:nvPr userDrawn="1"/>
        </p:nvSpPr>
        <p:spPr>
          <a:xfrm>
            <a:off x="-532" y="1726687"/>
            <a:ext cx="4515583" cy="3436460"/>
          </a:xfrm>
          <a:custGeom>
            <a:avLst/>
            <a:gdLst>
              <a:gd name="connsiteX0" fmla="*/ 0 w 3587931"/>
              <a:gd name="connsiteY0" fmla="*/ 0 h 5307874"/>
              <a:gd name="connsiteX1" fmla="*/ 3587931 w 3587931"/>
              <a:gd name="connsiteY1" fmla="*/ 0 h 5307874"/>
              <a:gd name="connsiteX2" fmla="*/ 3587931 w 3587931"/>
              <a:gd name="connsiteY2" fmla="*/ 5307874 h 5307874"/>
              <a:gd name="connsiteX3" fmla="*/ 0 w 3587931"/>
              <a:gd name="connsiteY3" fmla="*/ 5307874 h 5307874"/>
              <a:gd name="connsiteX4" fmla="*/ 0 w 3587931"/>
              <a:gd name="connsiteY4" fmla="*/ 0 h 5307874"/>
              <a:gd name="connsiteX0" fmla="*/ 0 w 3587931"/>
              <a:gd name="connsiteY0" fmla="*/ 0 h 5307874"/>
              <a:gd name="connsiteX1" fmla="*/ 3587931 w 3587931"/>
              <a:gd name="connsiteY1" fmla="*/ 0 h 5307874"/>
              <a:gd name="connsiteX2" fmla="*/ 3587931 w 3587931"/>
              <a:gd name="connsiteY2" fmla="*/ 3657600 h 5307874"/>
              <a:gd name="connsiteX3" fmla="*/ 3587931 w 3587931"/>
              <a:gd name="connsiteY3" fmla="*/ 5307874 h 5307874"/>
              <a:gd name="connsiteX4" fmla="*/ 0 w 3587931"/>
              <a:gd name="connsiteY4" fmla="*/ 5307874 h 5307874"/>
              <a:gd name="connsiteX5" fmla="*/ 0 w 3587931"/>
              <a:gd name="connsiteY5" fmla="*/ 0 h 5307874"/>
              <a:gd name="connsiteX0" fmla="*/ 0 w 3587931"/>
              <a:gd name="connsiteY0" fmla="*/ 0 h 5307874"/>
              <a:gd name="connsiteX1" fmla="*/ 1463039 w 3587931"/>
              <a:gd name="connsiteY1" fmla="*/ 1445623 h 5307874"/>
              <a:gd name="connsiteX2" fmla="*/ 3587931 w 3587931"/>
              <a:gd name="connsiteY2" fmla="*/ 3657600 h 5307874"/>
              <a:gd name="connsiteX3" fmla="*/ 3587931 w 3587931"/>
              <a:gd name="connsiteY3" fmla="*/ 5307874 h 5307874"/>
              <a:gd name="connsiteX4" fmla="*/ 0 w 3587931"/>
              <a:gd name="connsiteY4" fmla="*/ 5307874 h 5307874"/>
              <a:gd name="connsiteX5" fmla="*/ 0 w 3587931"/>
              <a:gd name="connsiteY5" fmla="*/ 0 h 5307874"/>
              <a:gd name="connsiteX0" fmla="*/ 0 w 3622765"/>
              <a:gd name="connsiteY0" fmla="*/ 0 h 5307874"/>
              <a:gd name="connsiteX1" fmla="*/ 1463039 w 3622765"/>
              <a:gd name="connsiteY1" fmla="*/ 1445623 h 5307874"/>
              <a:gd name="connsiteX2" fmla="*/ 3622765 w 3622765"/>
              <a:gd name="connsiteY2" fmla="*/ 3614057 h 5307874"/>
              <a:gd name="connsiteX3" fmla="*/ 3587931 w 3622765"/>
              <a:gd name="connsiteY3" fmla="*/ 5307874 h 5307874"/>
              <a:gd name="connsiteX4" fmla="*/ 0 w 3622765"/>
              <a:gd name="connsiteY4" fmla="*/ 5307874 h 5307874"/>
              <a:gd name="connsiteX5" fmla="*/ 0 w 3622765"/>
              <a:gd name="connsiteY5" fmla="*/ 0 h 5307874"/>
              <a:gd name="connsiteX0" fmla="*/ 0 w 3622765"/>
              <a:gd name="connsiteY0" fmla="*/ 0 h 5307874"/>
              <a:gd name="connsiteX1" fmla="*/ 1463039 w 3622765"/>
              <a:gd name="connsiteY1" fmla="*/ 1445623 h 5307874"/>
              <a:gd name="connsiteX2" fmla="*/ 3622765 w 3622765"/>
              <a:gd name="connsiteY2" fmla="*/ 3614057 h 5307874"/>
              <a:gd name="connsiteX3" fmla="*/ 3622765 w 3622765"/>
              <a:gd name="connsiteY3" fmla="*/ 5307874 h 5307874"/>
              <a:gd name="connsiteX4" fmla="*/ 0 w 3622765"/>
              <a:gd name="connsiteY4" fmla="*/ 5307874 h 5307874"/>
              <a:gd name="connsiteX5" fmla="*/ 0 w 3622765"/>
              <a:gd name="connsiteY5" fmla="*/ 0 h 5307874"/>
              <a:gd name="connsiteX0" fmla="*/ 0 w 3622765"/>
              <a:gd name="connsiteY0" fmla="*/ 0 h 5307874"/>
              <a:gd name="connsiteX1" fmla="*/ 1463039 w 3622765"/>
              <a:gd name="connsiteY1" fmla="*/ 1445623 h 5307874"/>
              <a:gd name="connsiteX2" fmla="*/ 3578520 w 3622765"/>
              <a:gd name="connsiteY2" fmla="*/ 3614057 h 5307874"/>
              <a:gd name="connsiteX3" fmla="*/ 3622765 w 3622765"/>
              <a:gd name="connsiteY3" fmla="*/ 5307874 h 5307874"/>
              <a:gd name="connsiteX4" fmla="*/ 0 w 3622765"/>
              <a:gd name="connsiteY4" fmla="*/ 5307874 h 5307874"/>
              <a:gd name="connsiteX5" fmla="*/ 0 w 3622765"/>
              <a:gd name="connsiteY5" fmla="*/ 0 h 5307874"/>
              <a:gd name="connsiteX0" fmla="*/ 0 w 3593268"/>
              <a:gd name="connsiteY0" fmla="*/ 0 h 5307874"/>
              <a:gd name="connsiteX1" fmla="*/ 1463039 w 3593268"/>
              <a:gd name="connsiteY1" fmla="*/ 1445623 h 5307874"/>
              <a:gd name="connsiteX2" fmla="*/ 3578520 w 3593268"/>
              <a:gd name="connsiteY2" fmla="*/ 3614057 h 5307874"/>
              <a:gd name="connsiteX3" fmla="*/ 3593268 w 3593268"/>
              <a:gd name="connsiteY3" fmla="*/ 5307874 h 5307874"/>
              <a:gd name="connsiteX4" fmla="*/ 0 w 3593268"/>
              <a:gd name="connsiteY4" fmla="*/ 5307874 h 5307874"/>
              <a:gd name="connsiteX5" fmla="*/ 0 w 3593268"/>
              <a:gd name="connsiteY5" fmla="*/ 0 h 5307874"/>
              <a:gd name="connsiteX0" fmla="*/ 0 w 3578520"/>
              <a:gd name="connsiteY0" fmla="*/ 0 h 5307874"/>
              <a:gd name="connsiteX1" fmla="*/ 1463039 w 3578520"/>
              <a:gd name="connsiteY1" fmla="*/ 1445623 h 5307874"/>
              <a:gd name="connsiteX2" fmla="*/ 3578520 w 3578520"/>
              <a:gd name="connsiteY2" fmla="*/ 3614057 h 5307874"/>
              <a:gd name="connsiteX3" fmla="*/ 3563771 w 3578520"/>
              <a:gd name="connsiteY3" fmla="*/ 5307874 h 5307874"/>
              <a:gd name="connsiteX4" fmla="*/ 0 w 3578520"/>
              <a:gd name="connsiteY4" fmla="*/ 5307874 h 5307874"/>
              <a:gd name="connsiteX5" fmla="*/ 0 w 3578520"/>
              <a:gd name="connsiteY5" fmla="*/ 0 h 5307874"/>
              <a:gd name="connsiteX0" fmla="*/ 0 w 3578520"/>
              <a:gd name="connsiteY0" fmla="*/ 0 h 5307874"/>
              <a:gd name="connsiteX1" fmla="*/ 1463039 w 3578520"/>
              <a:gd name="connsiteY1" fmla="*/ 1445623 h 5307874"/>
              <a:gd name="connsiteX2" fmla="*/ 3578520 w 3578520"/>
              <a:gd name="connsiteY2" fmla="*/ 3614057 h 5307874"/>
              <a:gd name="connsiteX3" fmla="*/ 3571146 w 3578520"/>
              <a:gd name="connsiteY3" fmla="*/ 5307874 h 5307874"/>
              <a:gd name="connsiteX4" fmla="*/ 0 w 3578520"/>
              <a:gd name="connsiteY4" fmla="*/ 5307874 h 5307874"/>
              <a:gd name="connsiteX5" fmla="*/ 0 w 3578520"/>
              <a:gd name="connsiteY5" fmla="*/ 0 h 5307874"/>
              <a:gd name="connsiteX0" fmla="*/ 0 w 3578520"/>
              <a:gd name="connsiteY0" fmla="*/ 0 h 5307874"/>
              <a:gd name="connsiteX1" fmla="*/ 1463039 w 3578520"/>
              <a:gd name="connsiteY1" fmla="*/ 1445623 h 5307874"/>
              <a:gd name="connsiteX2" fmla="*/ 3578520 w 3578520"/>
              <a:gd name="connsiteY2" fmla="*/ 3614057 h 5307874"/>
              <a:gd name="connsiteX3" fmla="*/ 3578520 w 3578520"/>
              <a:gd name="connsiteY3" fmla="*/ 5307874 h 5307874"/>
              <a:gd name="connsiteX4" fmla="*/ 0 w 3578520"/>
              <a:gd name="connsiteY4" fmla="*/ 5307874 h 5307874"/>
              <a:gd name="connsiteX5" fmla="*/ 0 w 3578520"/>
              <a:gd name="connsiteY5" fmla="*/ 0 h 5307874"/>
              <a:gd name="connsiteX0" fmla="*/ 0 w 3599785"/>
              <a:gd name="connsiteY0" fmla="*/ 0 h 3872478"/>
              <a:gd name="connsiteX1" fmla="*/ 1484304 w 3599785"/>
              <a:gd name="connsiteY1" fmla="*/ 10227 h 3872478"/>
              <a:gd name="connsiteX2" fmla="*/ 3599785 w 3599785"/>
              <a:gd name="connsiteY2" fmla="*/ 2178661 h 3872478"/>
              <a:gd name="connsiteX3" fmla="*/ 3599785 w 3599785"/>
              <a:gd name="connsiteY3" fmla="*/ 3872478 h 3872478"/>
              <a:gd name="connsiteX4" fmla="*/ 21265 w 3599785"/>
              <a:gd name="connsiteY4" fmla="*/ 3872478 h 3872478"/>
              <a:gd name="connsiteX5" fmla="*/ 0 w 3599785"/>
              <a:gd name="connsiteY5" fmla="*/ 0 h 3872478"/>
              <a:gd name="connsiteX0" fmla="*/ 0 w 3599785"/>
              <a:gd name="connsiteY0" fmla="*/ 0 h 4223352"/>
              <a:gd name="connsiteX1" fmla="*/ 1484304 w 3599785"/>
              <a:gd name="connsiteY1" fmla="*/ 10227 h 4223352"/>
              <a:gd name="connsiteX2" fmla="*/ 3599785 w 3599785"/>
              <a:gd name="connsiteY2" fmla="*/ 2178661 h 4223352"/>
              <a:gd name="connsiteX3" fmla="*/ 3589153 w 3599785"/>
              <a:gd name="connsiteY3" fmla="*/ 4223352 h 4223352"/>
              <a:gd name="connsiteX4" fmla="*/ 21265 w 3599785"/>
              <a:gd name="connsiteY4" fmla="*/ 3872478 h 4223352"/>
              <a:gd name="connsiteX5" fmla="*/ 0 w 3599785"/>
              <a:gd name="connsiteY5" fmla="*/ 0 h 4223352"/>
              <a:gd name="connsiteX0" fmla="*/ 0 w 3599785"/>
              <a:gd name="connsiteY0" fmla="*/ 0 h 4223352"/>
              <a:gd name="connsiteX1" fmla="*/ 1484304 w 3599785"/>
              <a:gd name="connsiteY1" fmla="*/ 10227 h 4223352"/>
              <a:gd name="connsiteX2" fmla="*/ 3599785 w 3599785"/>
              <a:gd name="connsiteY2" fmla="*/ 2178661 h 4223352"/>
              <a:gd name="connsiteX3" fmla="*/ 3589153 w 3599785"/>
              <a:gd name="connsiteY3" fmla="*/ 4223352 h 4223352"/>
              <a:gd name="connsiteX4" fmla="*/ 0 w 3599785"/>
              <a:gd name="connsiteY4" fmla="*/ 4212720 h 4223352"/>
              <a:gd name="connsiteX5" fmla="*/ 0 w 3599785"/>
              <a:gd name="connsiteY5" fmla="*/ 0 h 4223352"/>
              <a:gd name="connsiteX0" fmla="*/ 0 w 3599785"/>
              <a:gd name="connsiteY0" fmla="*/ 7190 h 4230542"/>
              <a:gd name="connsiteX1" fmla="*/ 1484304 w 3599785"/>
              <a:gd name="connsiteY1" fmla="*/ 0 h 4230542"/>
              <a:gd name="connsiteX2" fmla="*/ 3599785 w 3599785"/>
              <a:gd name="connsiteY2" fmla="*/ 2185851 h 4230542"/>
              <a:gd name="connsiteX3" fmla="*/ 3589153 w 3599785"/>
              <a:gd name="connsiteY3" fmla="*/ 4230542 h 4230542"/>
              <a:gd name="connsiteX4" fmla="*/ 0 w 3599785"/>
              <a:gd name="connsiteY4" fmla="*/ 4219910 h 4230542"/>
              <a:gd name="connsiteX5" fmla="*/ 0 w 3599785"/>
              <a:gd name="connsiteY5" fmla="*/ 7190 h 4230542"/>
              <a:gd name="connsiteX0" fmla="*/ 0 w 3607160"/>
              <a:gd name="connsiteY0" fmla="*/ 14564 h 4230542"/>
              <a:gd name="connsiteX1" fmla="*/ 1491679 w 3607160"/>
              <a:gd name="connsiteY1" fmla="*/ 0 h 4230542"/>
              <a:gd name="connsiteX2" fmla="*/ 3607160 w 3607160"/>
              <a:gd name="connsiteY2" fmla="*/ 2185851 h 4230542"/>
              <a:gd name="connsiteX3" fmla="*/ 3596528 w 3607160"/>
              <a:gd name="connsiteY3" fmla="*/ 4230542 h 4230542"/>
              <a:gd name="connsiteX4" fmla="*/ 7375 w 3607160"/>
              <a:gd name="connsiteY4" fmla="*/ 4219910 h 4230542"/>
              <a:gd name="connsiteX5" fmla="*/ 0 w 3607160"/>
              <a:gd name="connsiteY5" fmla="*/ 14564 h 4230542"/>
              <a:gd name="connsiteX0" fmla="*/ 709 w 3600495"/>
              <a:gd name="connsiteY0" fmla="*/ 0 h 4407707"/>
              <a:gd name="connsiteX1" fmla="*/ 1485014 w 3600495"/>
              <a:gd name="connsiteY1" fmla="*/ 177165 h 4407707"/>
              <a:gd name="connsiteX2" fmla="*/ 3600495 w 3600495"/>
              <a:gd name="connsiteY2" fmla="*/ 2363016 h 4407707"/>
              <a:gd name="connsiteX3" fmla="*/ 3589863 w 3600495"/>
              <a:gd name="connsiteY3" fmla="*/ 4407707 h 4407707"/>
              <a:gd name="connsiteX4" fmla="*/ 710 w 3600495"/>
              <a:gd name="connsiteY4" fmla="*/ 4397075 h 4407707"/>
              <a:gd name="connsiteX5" fmla="*/ 709 w 3600495"/>
              <a:gd name="connsiteY5" fmla="*/ 0 h 4407707"/>
              <a:gd name="connsiteX0" fmla="*/ 709 w 3600495"/>
              <a:gd name="connsiteY0" fmla="*/ 0 h 4230727"/>
              <a:gd name="connsiteX1" fmla="*/ 1485014 w 3600495"/>
              <a:gd name="connsiteY1" fmla="*/ 185 h 4230727"/>
              <a:gd name="connsiteX2" fmla="*/ 3600495 w 3600495"/>
              <a:gd name="connsiteY2" fmla="*/ 2186036 h 4230727"/>
              <a:gd name="connsiteX3" fmla="*/ 3589863 w 3600495"/>
              <a:gd name="connsiteY3" fmla="*/ 4230727 h 4230727"/>
              <a:gd name="connsiteX4" fmla="*/ 710 w 3600495"/>
              <a:gd name="connsiteY4" fmla="*/ 4220095 h 4230727"/>
              <a:gd name="connsiteX5" fmla="*/ 709 w 3600495"/>
              <a:gd name="connsiteY5" fmla="*/ 0 h 4230727"/>
              <a:gd name="connsiteX0" fmla="*/ 709 w 5551215"/>
              <a:gd name="connsiteY0" fmla="*/ 0 h 4232550"/>
              <a:gd name="connsiteX1" fmla="*/ 1485014 w 5551215"/>
              <a:gd name="connsiteY1" fmla="*/ 185 h 4232550"/>
              <a:gd name="connsiteX2" fmla="*/ 5551215 w 5551215"/>
              <a:gd name="connsiteY2" fmla="*/ 4232550 h 4232550"/>
              <a:gd name="connsiteX3" fmla="*/ 3589863 w 5551215"/>
              <a:gd name="connsiteY3" fmla="*/ 4230727 h 4232550"/>
              <a:gd name="connsiteX4" fmla="*/ 710 w 5551215"/>
              <a:gd name="connsiteY4" fmla="*/ 4220095 h 4232550"/>
              <a:gd name="connsiteX5" fmla="*/ 709 w 5551215"/>
              <a:gd name="connsiteY5" fmla="*/ 0 h 4232550"/>
              <a:gd name="connsiteX0" fmla="*/ 709 w 5551215"/>
              <a:gd name="connsiteY0" fmla="*/ 0 h 4232550"/>
              <a:gd name="connsiteX1" fmla="*/ 1485014 w 5551215"/>
              <a:gd name="connsiteY1" fmla="*/ 185 h 4232550"/>
              <a:gd name="connsiteX2" fmla="*/ 5551215 w 5551215"/>
              <a:gd name="connsiteY2" fmla="*/ 4232550 h 4232550"/>
              <a:gd name="connsiteX3" fmla="*/ 710 w 5551215"/>
              <a:gd name="connsiteY3" fmla="*/ 4220095 h 4232550"/>
              <a:gd name="connsiteX4" fmla="*/ 709 w 5551215"/>
              <a:gd name="connsiteY4" fmla="*/ 0 h 4232550"/>
              <a:gd name="connsiteX0" fmla="*/ 709 w 5551215"/>
              <a:gd name="connsiteY0" fmla="*/ 0 h 4224599"/>
              <a:gd name="connsiteX1" fmla="*/ 1485014 w 5551215"/>
              <a:gd name="connsiteY1" fmla="*/ 185 h 4224599"/>
              <a:gd name="connsiteX2" fmla="*/ 5551215 w 5551215"/>
              <a:gd name="connsiteY2" fmla="*/ 4224599 h 4224599"/>
              <a:gd name="connsiteX3" fmla="*/ 710 w 5551215"/>
              <a:gd name="connsiteY3" fmla="*/ 4220095 h 4224599"/>
              <a:gd name="connsiteX4" fmla="*/ 709 w 5551215"/>
              <a:gd name="connsiteY4" fmla="*/ 0 h 4224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215" h="4224599">
                <a:moveTo>
                  <a:pt x="709" y="0"/>
                </a:moveTo>
                <a:lnTo>
                  <a:pt x="1485014" y="185"/>
                </a:lnTo>
                <a:lnTo>
                  <a:pt x="5551215" y="4224599"/>
                </a:lnTo>
                <a:lnTo>
                  <a:pt x="710" y="4220095"/>
                </a:lnTo>
                <a:cubicBezTo>
                  <a:pt x="-1748" y="2818313"/>
                  <a:pt x="3167" y="1401782"/>
                  <a:pt x="709" y="0"/>
                </a:cubicBez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1050"/>
          </a:p>
        </p:txBody>
      </p:sp>
      <p:sp>
        <p:nvSpPr>
          <p:cNvPr id="12" name="Textplatzhalter 25"/>
          <p:cNvSpPr>
            <a:spLocks noGrp="1"/>
          </p:cNvSpPr>
          <p:nvPr>
            <p:ph type="body" sz="quarter" idx="10" hasCustomPrompt="1"/>
          </p:nvPr>
        </p:nvSpPr>
        <p:spPr>
          <a:xfrm>
            <a:off x="662106" y="2139087"/>
            <a:ext cx="1351511" cy="184666"/>
          </a:xfrm>
          <a:prstGeom prst="rect">
            <a:avLst/>
          </a:prstGeom>
          <a:solidFill>
            <a:schemeClr val="bg1">
              <a:alpha val="90000"/>
            </a:schemeClr>
          </a:solidFill>
          <a:ln>
            <a:noFill/>
          </a:ln>
        </p:spPr>
        <p:txBody>
          <a:bodyPr wrap="none" lIns="72000" tIns="0" rIns="36000" bIns="0">
            <a:spAutoFit/>
          </a:bodyPr>
          <a:lstStyle>
            <a:lvl1pPr>
              <a:spcBef>
                <a:spcPts val="0"/>
              </a:spcBef>
              <a:defRPr sz="1200" b="1">
                <a:solidFill>
                  <a:schemeClr val="accent1"/>
                </a:solidFill>
              </a:defRPr>
            </a:lvl1pPr>
          </a:lstStyle>
          <a:p>
            <a:pPr lvl="0"/>
            <a:r>
              <a:rPr lang="de-DE" dirty="0"/>
              <a:t>Vorname, Name</a:t>
            </a:r>
          </a:p>
        </p:txBody>
      </p:sp>
      <p:sp>
        <p:nvSpPr>
          <p:cNvPr id="14" name="Titel 1"/>
          <p:cNvSpPr>
            <a:spLocks noGrp="1"/>
          </p:cNvSpPr>
          <p:nvPr>
            <p:ph type="title" hasCustomPrompt="1"/>
          </p:nvPr>
        </p:nvSpPr>
        <p:spPr>
          <a:xfrm>
            <a:off x="662079" y="2876780"/>
            <a:ext cx="2955988" cy="369332"/>
          </a:xfrm>
          <a:solidFill>
            <a:schemeClr val="bg1">
              <a:alpha val="90000"/>
            </a:schemeClr>
          </a:solidFill>
          <a:ln>
            <a:noFill/>
          </a:ln>
        </p:spPr>
        <p:txBody>
          <a:bodyPr wrap="none" lIns="72000" tIns="0" rIns="36000" bIns="0">
            <a:spAutoFit/>
          </a:bodyPr>
          <a:lstStyle>
            <a:lvl1pPr>
              <a:defRPr sz="2400" b="1">
                <a:solidFill>
                  <a:schemeClr val="accent1"/>
                </a:solidFill>
              </a:defRPr>
            </a:lvl1pPr>
          </a:lstStyle>
          <a:p>
            <a:r>
              <a:rPr lang="de-DE" dirty="0"/>
              <a:t>Titelmasterformat</a:t>
            </a:r>
          </a:p>
        </p:txBody>
      </p:sp>
      <p:sp>
        <p:nvSpPr>
          <p:cNvPr id="15" name="Untertitel 2"/>
          <p:cNvSpPr>
            <a:spLocks noGrp="1"/>
          </p:cNvSpPr>
          <p:nvPr>
            <p:ph type="subTitle" idx="1" hasCustomPrompt="1"/>
          </p:nvPr>
        </p:nvSpPr>
        <p:spPr>
          <a:xfrm>
            <a:off x="662079" y="3771177"/>
            <a:ext cx="4568064" cy="184666"/>
          </a:xfrm>
          <a:prstGeom prst="rect">
            <a:avLst/>
          </a:prstGeom>
          <a:solidFill>
            <a:schemeClr val="bg1">
              <a:alpha val="90000"/>
            </a:schemeClr>
          </a:solidFill>
        </p:spPr>
        <p:txBody>
          <a:bodyPr wrap="none" lIns="72000" tIns="0" rIns="36000" bIns="0">
            <a:spAutoFit/>
          </a:bodyPr>
          <a:lstStyle>
            <a:lvl1pPr marL="0" indent="0" algn="l">
              <a:buNone/>
              <a:defRPr b="0">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dirty="0"/>
              <a:t>Formatvorlage des Untertitelmasters durch Klicken bearbeiten</a:t>
            </a:r>
          </a:p>
        </p:txBody>
      </p:sp>
      <p:sp>
        <p:nvSpPr>
          <p:cNvPr id="16" name="Textplatzhalter 25">
            <a:extLst>
              <a:ext uri="{FF2B5EF4-FFF2-40B4-BE49-F238E27FC236}">
                <a16:creationId xmlns:a16="http://schemas.microsoft.com/office/drawing/2014/main" id="{78DD96F1-BE0C-4FE4-B69F-BA85926561C9}"/>
              </a:ext>
            </a:extLst>
          </p:cNvPr>
          <p:cNvSpPr>
            <a:spLocks noGrp="1"/>
          </p:cNvSpPr>
          <p:nvPr>
            <p:ph type="body" sz="quarter" idx="11" hasCustomPrompt="1"/>
          </p:nvPr>
        </p:nvSpPr>
        <p:spPr>
          <a:xfrm>
            <a:off x="662106" y="2353534"/>
            <a:ext cx="4680935" cy="184666"/>
          </a:xfrm>
          <a:prstGeom prst="rect">
            <a:avLst/>
          </a:prstGeom>
          <a:solidFill>
            <a:schemeClr val="bg1">
              <a:alpha val="90000"/>
            </a:schemeClr>
          </a:solidFill>
          <a:ln>
            <a:noFill/>
          </a:ln>
        </p:spPr>
        <p:txBody>
          <a:bodyPr wrap="none" lIns="72000" tIns="0" rIns="36000" bIns="0">
            <a:spAutoFit/>
          </a:bodyPr>
          <a:lstStyle>
            <a:lvl1pPr>
              <a:spcBef>
                <a:spcPts val="0"/>
              </a:spcBef>
              <a:defRPr sz="1200" b="0">
                <a:solidFill>
                  <a:schemeClr val="accent1"/>
                </a:solidFill>
              </a:defRPr>
            </a:lvl1pPr>
          </a:lstStyle>
          <a:p>
            <a:pPr lvl="0"/>
            <a:r>
              <a:rPr lang="de-DE" dirty="0"/>
              <a:t>Zentrum für Lehrerbildung, Schul- und Berufsbildungsforschung</a:t>
            </a:r>
          </a:p>
        </p:txBody>
      </p:sp>
      <p:sp>
        <p:nvSpPr>
          <p:cNvPr id="17"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662078" y="3281707"/>
            <a:ext cx="3602511" cy="369332"/>
          </a:xfrm>
          <a:prstGeom prst="rect">
            <a:avLst/>
          </a:prstGeom>
          <a:solidFill>
            <a:schemeClr val="bg1">
              <a:alpha val="90000"/>
            </a:schemeClr>
          </a:solidFill>
        </p:spPr>
        <p:txBody>
          <a:bodyPr wrap="none" lIns="72000" tIns="0" rIns="36000" bIns="0">
            <a:spAutoFit/>
          </a:bodyPr>
          <a:lstStyle>
            <a:lvl1pPr>
              <a:defRPr sz="2400" b="0">
                <a:solidFill>
                  <a:schemeClr val="accent1"/>
                </a:solidFill>
              </a:defRPr>
            </a:lvl1pPr>
            <a:lvl3pPr marL="54000" indent="0">
              <a:buNone/>
              <a:defRPr/>
            </a:lvl3pPr>
            <a:lvl4pPr marL="135000" indent="0">
              <a:buNone/>
              <a:defRPr/>
            </a:lvl4pPr>
          </a:lstStyle>
          <a:p>
            <a:pPr lvl="0"/>
            <a:r>
              <a:rPr lang="de-DE" dirty="0"/>
              <a:t>durch Kicken bearbeiten</a:t>
            </a:r>
          </a:p>
        </p:txBody>
      </p:sp>
      <p:sp>
        <p:nvSpPr>
          <p:cNvPr id="24" name="Textplatzhalter 7">
            <a:extLst>
              <a:ext uri="{FF2B5EF4-FFF2-40B4-BE49-F238E27FC236}">
                <a16:creationId xmlns:a16="http://schemas.microsoft.com/office/drawing/2014/main" id="{F1D71DE1-F9B2-4550-A173-A1C0CE63C085}"/>
              </a:ext>
            </a:extLst>
          </p:cNvPr>
          <p:cNvSpPr>
            <a:spLocks noGrp="1"/>
          </p:cNvSpPr>
          <p:nvPr>
            <p:ph type="body" sz="quarter" idx="13" hasCustomPrompt="1"/>
          </p:nvPr>
        </p:nvSpPr>
        <p:spPr>
          <a:xfrm>
            <a:off x="662106" y="3984481"/>
            <a:ext cx="4146074" cy="184666"/>
          </a:xfrm>
          <a:prstGeom prst="rect">
            <a:avLst/>
          </a:prstGeom>
          <a:solidFill>
            <a:schemeClr val="bg1">
              <a:alpha val="90000"/>
            </a:schemeClr>
          </a:solidFill>
        </p:spPr>
        <p:txBody>
          <a:bodyPr wrap="none" lIns="72000" tIns="0" rIns="36000" bIns="0">
            <a:spAutoFit/>
          </a:bodyPr>
          <a:lstStyle>
            <a:lvl1pPr>
              <a:defRPr b="0">
                <a:solidFill>
                  <a:schemeClr val="accent1"/>
                </a:solidFill>
              </a:defRPr>
            </a:lvl1pPr>
          </a:lstStyle>
          <a:p>
            <a:pPr lvl="0"/>
            <a:r>
              <a:rPr lang="de-DE" dirty="0"/>
              <a:t>Ort oder Anlass des Vortrags // Samstag, 13. Januar 2021</a:t>
            </a:r>
          </a:p>
        </p:txBody>
      </p:sp>
      <p:pic>
        <p:nvPicPr>
          <p:cNvPr id="13" name="Grafik 12" descr="Logo. Acht unregelmäßige Dreiecksflächen sind, im Uhrzeigersinn einen Farbverlauf von dunkelblau bis hellgrün ergebend, zu einem regelmäßig achteckigen Ring angeordnet. Links daneben zweizeilig der Schriftzug &quot;DRESDEN concept" title="Logo Dresden concept"/>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4761" y="261280"/>
            <a:ext cx="1101035" cy="407700"/>
          </a:xfrm>
          <a:prstGeom prst="rect">
            <a:avLst/>
          </a:prstGeom>
        </p:spPr>
      </p:pic>
      <p:pic>
        <p:nvPicPr>
          <p:cNvPr id="22" name="Grafik 21" descr="Logo. Schriftzug &quot;Technische Universität Dresden&quot;. Links davon befindet sich ein Achteck, das in zwei Bereiche aufgeteilt ist, die zusammen die Buchstaben &quot;T&quot; und &quot;U&quot; ergeben." title="Logo der TU Dresden"/>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728" y="261280"/>
            <a:ext cx="1323000" cy="386100"/>
          </a:xfrm>
          <a:prstGeom prst="rect">
            <a:avLst/>
          </a:prstGeom>
        </p:spPr>
      </p:pic>
      <p:pic>
        <p:nvPicPr>
          <p:cNvPr id="23" name="Grafik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40349" y="4199991"/>
            <a:ext cx="1073556" cy="427072"/>
          </a:xfrm>
          <a:prstGeom prst="rect">
            <a:avLst/>
          </a:prstGeom>
        </p:spPr>
      </p:pic>
    </p:spTree>
    <p:extLst>
      <p:ext uri="{BB962C8B-B14F-4D97-AF65-F5344CB8AC3E}">
        <p14:creationId xmlns:p14="http://schemas.microsoft.com/office/powerpoint/2010/main" val="3869826078"/>
      </p:ext>
    </p:extLst>
  </p:cSld>
  <p:clrMapOvr>
    <a:masterClrMapping/>
  </p:clrMapOvr>
  <p:hf hdr="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3.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w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theme" Target="../theme/theme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image" Target="../media/image8.wmf"/><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image" Target="../media/image1.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56035" y="259557"/>
            <a:ext cx="7935515" cy="513160"/>
          </a:xfrm>
          <a:prstGeom prst="rect">
            <a:avLst/>
          </a:prstGeom>
          <a:ln>
            <a:noFill/>
          </a:ln>
        </p:spPr>
        <p:txBody>
          <a:bodyPr vert="horz" lIns="0" tIns="0" rIns="0" bIns="0" rtlCol="0" anchor="t" anchorCtr="0">
            <a:noAutofit/>
          </a:bodyPr>
          <a:lstStyle/>
          <a:p>
            <a:r>
              <a:rPr lang="de-DE" dirty="0"/>
              <a:t>Das ist eine Überschrift</a:t>
            </a:r>
            <a:br>
              <a:rPr lang="de-DE" dirty="0"/>
            </a:br>
            <a:r>
              <a:rPr lang="de-DE" dirty="0"/>
              <a:t>in zwei Zeilen</a:t>
            </a:r>
          </a:p>
        </p:txBody>
      </p:sp>
      <p:sp>
        <p:nvSpPr>
          <p:cNvPr id="3" name="Textplatzhalter 2"/>
          <p:cNvSpPr>
            <a:spLocks noGrp="1"/>
          </p:cNvSpPr>
          <p:nvPr>
            <p:ph type="body" idx="1"/>
          </p:nvPr>
        </p:nvSpPr>
        <p:spPr>
          <a:xfrm>
            <a:off x="656035" y="1110854"/>
            <a:ext cx="7935515" cy="3270646"/>
          </a:xfrm>
          <a:prstGeom prst="rect">
            <a:avLst/>
          </a:prstGeom>
          <a:ln>
            <a:noFill/>
          </a:ln>
        </p:spPr>
        <p:txBody>
          <a:bodyPr vert="horz" lIns="0" tIns="0" rIns="0" bIns="0" rtlCol="0">
            <a:noAutofit/>
          </a:bodyPr>
          <a:lstStyle/>
          <a:p>
            <a:pPr lvl="0"/>
            <a:r>
              <a:rPr lang="de-DE" dirty="0"/>
              <a:t>Erste Textebene (16pt bis Ebene 4)</a:t>
            </a:r>
          </a:p>
          <a:p>
            <a:pPr lvl="1"/>
            <a:r>
              <a:rPr lang="de-DE" dirty="0"/>
              <a:t>Zweite Textebene für Aufzählungen</a:t>
            </a:r>
          </a:p>
          <a:p>
            <a:pPr lvl="2"/>
            <a:r>
              <a:rPr lang="de-DE" dirty="0"/>
              <a:t>Dritte Textebene bei viel Text (14pt)</a:t>
            </a:r>
          </a:p>
          <a:p>
            <a:pPr lvl="3"/>
            <a:r>
              <a:rPr lang="de-DE" dirty="0"/>
              <a:t>Vierte Textebene für Aufzählungen bei viel Text</a:t>
            </a:r>
          </a:p>
          <a:p>
            <a:pPr lvl="4"/>
            <a:r>
              <a:rPr lang="de-DE" dirty="0"/>
              <a:t>Fünfte Ebene (nachfolgend alles 14 </a:t>
            </a:r>
            <a:r>
              <a:rPr lang="de-DE" dirty="0" err="1"/>
              <a:t>pt</a:t>
            </a:r>
            <a:r>
              <a:rPr lang="de-DE" dirty="0"/>
              <a:t>)</a:t>
            </a:r>
          </a:p>
          <a:p>
            <a:pPr lvl="5"/>
            <a:r>
              <a:rPr lang="de-DE" dirty="0"/>
              <a:t>Sechste Textebene für Aufzählungen bei viel Text</a:t>
            </a:r>
          </a:p>
          <a:p>
            <a:pPr lvl="6"/>
            <a:r>
              <a:rPr lang="de-DE" dirty="0"/>
              <a:t>Siebte Textebene für Aufzählungen bei viel Text</a:t>
            </a:r>
          </a:p>
          <a:p>
            <a:pPr lvl="7"/>
            <a:r>
              <a:rPr lang="de-DE" dirty="0"/>
              <a:t>Achte Textebene für Aufzählungen bei viel Text</a:t>
            </a:r>
          </a:p>
          <a:p>
            <a:pPr lvl="8"/>
            <a:r>
              <a:rPr lang="de-DE" dirty="0"/>
              <a:t>Neunte Textebene für Aufzählungen bei viel Text</a:t>
            </a:r>
          </a:p>
          <a:p>
            <a:pPr lvl="5"/>
            <a:endParaRPr lang="de-DE" dirty="0"/>
          </a:p>
        </p:txBody>
      </p:sp>
      <p:cxnSp>
        <p:nvCxnSpPr>
          <p:cNvPr id="8" name="Gerade Verbindung 14"/>
          <p:cNvCxnSpPr/>
          <p:nvPr/>
        </p:nvCxnSpPr>
        <p:spPr>
          <a:xfrm>
            <a:off x="0" y="4592412"/>
            <a:ext cx="9144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5368290" y="4729833"/>
            <a:ext cx="528638" cy="276999"/>
          </a:xfrm>
          <a:prstGeom prst="rect">
            <a:avLst/>
          </a:prstGeom>
          <a:noFill/>
        </p:spPr>
        <p:txBody>
          <a:bodyPr wrap="square" lIns="0" tIns="0" rIns="0" bIns="0" rtlCol="0" anchor="b">
            <a:spAutoFit/>
          </a:bodyPr>
          <a:lstStyle/>
          <a:p>
            <a:pPr marL="0" marR="0" lvl="0" indent="0" algn="l" defTabSz="685702" rtl="0" eaLnBrk="1" fontAlgn="auto" latinLnBrk="0" hangingPunct="1">
              <a:lnSpc>
                <a:spcPct val="100000"/>
              </a:lnSpc>
              <a:spcBef>
                <a:spcPts val="0"/>
              </a:spcBef>
              <a:spcAft>
                <a:spcPts val="0"/>
              </a:spcAft>
              <a:buClrTx/>
              <a:buSzTx/>
              <a:buFontTx/>
              <a:buNone/>
              <a:tabLst/>
              <a:defRPr/>
            </a:pPr>
            <a:r>
              <a:rPr lang="de-DE" sz="600" dirty="0">
                <a:solidFill>
                  <a:schemeClr val="tx2"/>
                </a:solidFill>
                <a:latin typeface="Open Sans" panose="020B0606030504020204" pitchFamily="34" charset="0"/>
                <a:ea typeface="Open Sans" panose="020B0606030504020204" pitchFamily="34" charset="0"/>
                <a:cs typeface="Open Sans" panose="020B0606030504020204" pitchFamily="34" charset="0"/>
              </a:rPr>
              <a:t/>
            </a:r>
            <a:br>
              <a:rPr lang="de-DE" sz="600" dirty="0">
                <a:solidFill>
                  <a:schemeClr val="tx2"/>
                </a:solidFill>
                <a:latin typeface="Open Sans" panose="020B0606030504020204" pitchFamily="34" charset="0"/>
                <a:ea typeface="Open Sans" panose="020B0606030504020204" pitchFamily="34" charset="0"/>
                <a:cs typeface="Open Sans" panose="020B0606030504020204" pitchFamily="34" charset="0"/>
              </a:rPr>
            </a:br>
            <a:r>
              <a:rPr lang="de-DE" sz="600" dirty="0">
                <a:solidFill>
                  <a:schemeClr val="tx2"/>
                </a:solidFill>
                <a:latin typeface="Open Sans" panose="020B0606030504020204" pitchFamily="34" charset="0"/>
                <a:ea typeface="Open Sans" panose="020B0606030504020204" pitchFamily="34" charset="0"/>
                <a:cs typeface="Open Sans" panose="020B0606030504020204" pitchFamily="34" charset="0"/>
              </a:rPr>
              <a:t>Folie</a:t>
            </a:r>
            <a:r>
              <a:rPr lang="de-DE" sz="600" baseline="0"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fld id="{38F97D41-8991-4148-BA02-56FEE4AAF2CC}" type="slidenum">
              <a:rPr lang="de-DE" sz="600" baseline="0" smtClean="0">
                <a:solidFill>
                  <a:schemeClr val="tx2"/>
                </a:solidFill>
                <a:latin typeface="Open Sans" panose="020B0606030504020204" pitchFamily="34" charset="0"/>
                <a:ea typeface="Open Sans" panose="020B0606030504020204" pitchFamily="34" charset="0"/>
                <a:cs typeface="Open Sans" panose="020B0606030504020204" pitchFamily="34" charset="0"/>
              </a:rPr>
              <a:pPr marL="0" marR="0" lvl="0" indent="0" algn="l" defTabSz="685702" rtl="0" eaLnBrk="1" fontAlgn="auto" latinLnBrk="0" hangingPunct="1">
                <a:lnSpc>
                  <a:spcPct val="100000"/>
                </a:lnSpc>
                <a:spcBef>
                  <a:spcPts val="0"/>
                </a:spcBef>
                <a:spcAft>
                  <a:spcPts val="0"/>
                </a:spcAft>
                <a:buClrTx/>
                <a:buSzTx/>
                <a:buFontTx/>
                <a:buNone/>
                <a:tabLst/>
                <a:defRPr/>
              </a:pPr>
              <a:t>‹Nr.›</a:t>
            </a:fld>
            <a:endParaRPr lang="de-DE" sz="600" baseline="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685702" rtl="0" eaLnBrk="1" fontAlgn="auto" latinLnBrk="0" hangingPunct="1">
              <a:lnSpc>
                <a:spcPct val="100000"/>
              </a:lnSpc>
              <a:spcBef>
                <a:spcPts val="0"/>
              </a:spcBef>
              <a:spcAft>
                <a:spcPts val="0"/>
              </a:spcAft>
              <a:buClrTx/>
              <a:buSzTx/>
              <a:buFontTx/>
              <a:buNone/>
              <a:tabLst/>
              <a:defRPr/>
            </a:pPr>
            <a:endParaRPr lang="de-DE" sz="6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Grafik 8" descr="Logo. Schriftzug &quot;Technische Universität Dresden&quot;. Links davon befindet sich ein Achteck, das in zwei Bereiche aufgeteilt ist, die zusammen die Buchstaben &quot;T&quot; und &quot;U&quot; ergeben." title="Logo der TU Dresden"/>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378619" y="4750536"/>
            <a:ext cx="837201" cy="243000"/>
          </a:xfrm>
          <a:prstGeom prst="rect">
            <a:avLst/>
          </a:prstGeom>
        </p:spPr>
      </p:pic>
      <p:pic>
        <p:nvPicPr>
          <p:cNvPr id="10" name="Grafik 9"/>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7103526" y="4731895"/>
            <a:ext cx="652564" cy="288156"/>
          </a:xfrm>
          <a:prstGeom prst="rect">
            <a:avLst/>
          </a:prstGeom>
        </p:spPr>
      </p:pic>
      <p:pic>
        <p:nvPicPr>
          <p:cNvPr id="11" name="Inhaltsplatzhalter 4">
            <a:extLst>
              <a:ext uri="{FF2B5EF4-FFF2-40B4-BE49-F238E27FC236}">
                <a16:creationId xmlns:a16="http://schemas.microsoft.com/office/drawing/2014/main" id="{40196565-0513-A84C-9FCF-3CBACAAC386A}"/>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8037049" y="4675694"/>
            <a:ext cx="683043" cy="469403"/>
          </a:xfrm>
          <a:prstGeom prst="rect">
            <a:avLst/>
          </a:prstGeom>
          <a:ln>
            <a:noFill/>
          </a:ln>
        </p:spPr>
      </p:pic>
    </p:spTree>
    <p:extLst>
      <p:ext uri="{BB962C8B-B14F-4D97-AF65-F5344CB8AC3E}">
        <p14:creationId xmlns:p14="http://schemas.microsoft.com/office/powerpoint/2010/main" val="351444590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 id="2147483708" r:id="rId29"/>
    <p:sldLayoutId id="2147483709" r:id="rId30"/>
  </p:sldLayoutIdLst>
  <p:hf hdr="0"/>
  <p:txStyles>
    <p:titleStyle>
      <a:lvl1pPr algn="l" defTabSz="685702" rtl="0" eaLnBrk="1" latinLnBrk="0" hangingPunct="1">
        <a:spcBef>
          <a:spcPct val="0"/>
        </a:spcBef>
        <a:buNone/>
        <a:defRPr sz="1800" b="1" kern="1200" baseline="0">
          <a:solidFill>
            <a:schemeClr val="accent1"/>
          </a:solidFill>
          <a:latin typeface="+mj-lt"/>
          <a:ea typeface="+mj-ea"/>
          <a:cs typeface="+mj-cs"/>
        </a:defRPr>
      </a:lvl1pPr>
    </p:titleStyle>
    <p:bodyStyle>
      <a:lvl1pPr marL="0" indent="0" algn="l" defTabSz="685702" rtl="0" eaLnBrk="1" latinLnBrk="0" hangingPunct="1">
        <a:spcBef>
          <a:spcPts val="450"/>
        </a:spcBef>
        <a:buFont typeface="Arial" panose="020B0604020202020204" pitchFamily="34" charset="0"/>
        <a:buNone/>
        <a:defRPr sz="1200" b="1" kern="1200">
          <a:solidFill>
            <a:schemeClr val="accent1"/>
          </a:solidFill>
          <a:latin typeface="+mn-lt"/>
          <a:ea typeface="+mn-ea"/>
          <a:cs typeface="+mn-cs"/>
        </a:defRPr>
      </a:lvl1pPr>
      <a:lvl2pPr marL="0" indent="0" algn="l" defTabSz="685702" rtl="0" eaLnBrk="1" latinLnBrk="0" hangingPunct="1">
        <a:spcBef>
          <a:spcPts val="450"/>
        </a:spcBef>
        <a:buFont typeface="Open Sans" panose="020B0606030504020204" pitchFamily="34" charset="0"/>
        <a:buNone/>
        <a:defRPr sz="1200" kern="1200">
          <a:solidFill>
            <a:schemeClr val="accent1"/>
          </a:solidFill>
          <a:latin typeface="+mn-lt"/>
          <a:ea typeface="+mn-ea"/>
          <a:cs typeface="+mn-cs"/>
        </a:defRPr>
      </a:lvl2pPr>
      <a:lvl3pPr marL="189000" indent="-189000" algn="l" defTabSz="685702" rtl="0" eaLnBrk="1" latinLnBrk="0" hangingPunct="1">
        <a:spcBef>
          <a:spcPts val="0"/>
        </a:spcBef>
        <a:buFont typeface="Arial" panose="020B0604020202020204" pitchFamily="34" charset="0"/>
        <a:buChar char="—"/>
        <a:defRPr sz="1200" kern="1200">
          <a:solidFill>
            <a:schemeClr val="accent1"/>
          </a:solidFill>
          <a:latin typeface="+mn-lt"/>
          <a:ea typeface="+mn-ea"/>
          <a:cs typeface="+mn-cs"/>
        </a:defRPr>
      </a:lvl3pPr>
      <a:lvl4pPr marL="189000" indent="-108000" algn="l" defTabSz="685702" rtl="0" eaLnBrk="1" latinLnBrk="0" hangingPunct="1">
        <a:spcBef>
          <a:spcPts val="0"/>
        </a:spcBef>
        <a:buFont typeface="Open Sans" panose="020B0606030504020204" pitchFamily="34" charset="0"/>
        <a:buChar char="–"/>
        <a:defRPr sz="1200" kern="1200">
          <a:solidFill>
            <a:schemeClr val="accent1"/>
          </a:solidFill>
          <a:latin typeface="+mn-lt"/>
          <a:ea typeface="+mn-ea"/>
          <a:cs typeface="+mn-cs"/>
        </a:defRPr>
      </a:lvl4pPr>
      <a:lvl5pPr marL="0" indent="0" algn="l" defTabSz="685702" rtl="0" eaLnBrk="1" latinLnBrk="0" hangingPunct="1">
        <a:spcBef>
          <a:spcPts val="450"/>
        </a:spcBef>
        <a:spcAft>
          <a:spcPts val="0"/>
        </a:spcAft>
        <a:buFont typeface="Symbol" panose="05050102010706020507" pitchFamily="18" charset="2"/>
        <a:buNone/>
        <a:defRPr sz="1050" b="1" kern="1200" baseline="0">
          <a:solidFill>
            <a:schemeClr val="accent1"/>
          </a:solidFill>
          <a:latin typeface="+mn-lt"/>
          <a:ea typeface="+mn-ea"/>
          <a:cs typeface="+mn-cs"/>
        </a:defRPr>
      </a:lvl5pPr>
      <a:lvl6pPr marL="0" marR="0" indent="0" algn="l" defTabSz="685702" rtl="0" eaLnBrk="1" fontAlgn="auto" latinLnBrk="0" hangingPunct="1">
        <a:lnSpc>
          <a:spcPct val="100000"/>
        </a:lnSpc>
        <a:spcBef>
          <a:spcPts val="450"/>
        </a:spcBef>
        <a:spcAft>
          <a:spcPts val="0"/>
        </a:spcAft>
        <a:buClrTx/>
        <a:buSzTx/>
        <a:buFont typeface="Arial" panose="020B0604020202020204" pitchFamily="34" charset="0"/>
        <a:buNone/>
        <a:tabLst/>
        <a:defRPr sz="1050" b="0" kern="1200">
          <a:solidFill>
            <a:schemeClr val="accent1"/>
          </a:solidFill>
          <a:latin typeface="+mn-lt"/>
          <a:ea typeface="+mn-ea"/>
          <a:cs typeface="+mn-cs"/>
        </a:defRPr>
      </a:lvl6pPr>
      <a:lvl7pPr marL="189000" marR="0" indent="-189000" algn="l" defTabSz="685702" rtl="0" eaLnBrk="1" fontAlgn="auto" latinLnBrk="0" hangingPunct="1">
        <a:lnSpc>
          <a:spcPct val="100000"/>
        </a:lnSpc>
        <a:spcBef>
          <a:spcPts val="0"/>
        </a:spcBef>
        <a:spcAft>
          <a:spcPts val="0"/>
        </a:spcAft>
        <a:buClrTx/>
        <a:buSzTx/>
        <a:buFont typeface="Arial" panose="020B0604020202020204" pitchFamily="34" charset="0"/>
        <a:buChar char="—"/>
        <a:tabLst/>
        <a:defRPr lang="de-DE" sz="1050" kern="1200" dirty="0" smtClean="0">
          <a:solidFill>
            <a:schemeClr val="accent1"/>
          </a:solidFill>
          <a:latin typeface="+mn-lt"/>
          <a:ea typeface="+mn-ea"/>
          <a:cs typeface="+mn-cs"/>
        </a:defRPr>
      </a:lvl7pPr>
      <a:lvl8pPr marL="189000" marR="0" indent="-108000" algn="l" defTabSz="685702" rtl="0" eaLnBrk="1" fontAlgn="auto" latinLnBrk="0" hangingPunct="1">
        <a:lnSpc>
          <a:spcPct val="100000"/>
        </a:lnSpc>
        <a:spcBef>
          <a:spcPts val="0"/>
        </a:spcBef>
        <a:spcAft>
          <a:spcPts val="0"/>
        </a:spcAft>
        <a:buClrTx/>
        <a:buSzTx/>
        <a:buFont typeface="Open Sans" panose="020B0606030504020204" pitchFamily="34" charset="0"/>
        <a:buChar char="–"/>
        <a:tabLst/>
        <a:defRPr sz="1050" kern="1200">
          <a:solidFill>
            <a:schemeClr val="accent1"/>
          </a:solidFill>
          <a:latin typeface="+mn-lt"/>
          <a:ea typeface="+mn-ea"/>
          <a:cs typeface="+mn-cs"/>
        </a:defRPr>
      </a:lvl8pPr>
      <a:lvl9pPr marL="297000" marR="0" indent="-108000" algn="l" defTabSz="685702" rtl="0" eaLnBrk="1" fontAlgn="auto" latinLnBrk="0" hangingPunct="1">
        <a:lnSpc>
          <a:spcPct val="100000"/>
        </a:lnSpc>
        <a:spcBef>
          <a:spcPts val="0"/>
        </a:spcBef>
        <a:spcAft>
          <a:spcPts val="0"/>
        </a:spcAft>
        <a:buClrTx/>
        <a:buSzTx/>
        <a:buFont typeface="Wingdings" panose="05000000000000000000" pitchFamily="2" charset="2"/>
        <a:buChar char="§"/>
        <a:tabLst/>
        <a:defRPr sz="1050" kern="1200">
          <a:solidFill>
            <a:schemeClr val="accent1"/>
          </a:solidFill>
          <a:latin typeface="+mn-lt"/>
          <a:ea typeface="+mn-ea"/>
          <a:cs typeface="+mn-cs"/>
        </a:defRPr>
      </a:lvl9pPr>
    </p:bodyStyle>
    <p:otherStyle>
      <a:defPPr>
        <a:defRPr lang="de-DE"/>
      </a:defPPr>
      <a:lvl1pPr marL="0" algn="l" defTabSz="685702" rtl="0" eaLnBrk="1" latinLnBrk="0" hangingPunct="1">
        <a:defRPr sz="1350" kern="1200">
          <a:solidFill>
            <a:schemeClr val="tx1"/>
          </a:solidFill>
          <a:latin typeface="+mn-lt"/>
          <a:ea typeface="+mn-ea"/>
          <a:cs typeface="+mn-cs"/>
        </a:defRPr>
      </a:lvl1pPr>
      <a:lvl2pPr marL="342851" algn="l" defTabSz="685702" rtl="0" eaLnBrk="1" latinLnBrk="0" hangingPunct="1">
        <a:defRPr sz="1350" kern="1200">
          <a:solidFill>
            <a:schemeClr val="tx1"/>
          </a:solidFill>
          <a:latin typeface="+mn-lt"/>
          <a:ea typeface="+mn-ea"/>
          <a:cs typeface="+mn-cs"/>
        </a:defRPr>
      </a:lvl2pPr>
      <a:lvl3pPr marL="685702" algn="l" defTabSz="685702" rtl="0" eaLnBrk="1" latinLnBrk="0" hangingPunct="1">
        <a:defRPr sz="1350" kern="1200">
          <a:solidFill>
            <a:schemeClr val="tx1"/>
          </a:solidFill>
          <a:latin typeface="+mn-lt"/>
          <a:ea typeface="+mn-ea"/>
          <a:cs typeface="+mn-cs"/>
        </a:defRPr>
      </a:lvl3pPr>
      <a:lvl4pPr marL="1028552" algn="l" defTabSz="685702" rtl="0" eaLnBrk="1" latinLnBrk="0" hangingPunct="1">
        <a:defRPr sz="1350" kern="1200">
          <a:solidFill>
            <a:schemeClr val="tx1"/>
          </a:solidFill>
          <a:latin typeface="+mn-lt"/>
          <a:ea typeface="+mn-ea"/>
          <a:cs typeface="+mn-cs"/>
        </a:defRPr>
      </a:lvl4pPr>
      <a:lvl5pPr marL="1371401" algn="l" defTabSz="685702" rtl="0" eaLnBrk="1" latinLnBrk="0" hangingPunct="1">
        <a:defRPr sz="1350" kern="1200">
          <a:solidFill>
            <a:schemeClr val="tx1"/>
          </a:solidFill>
          <a:latin typeface="+mn-lt"/>
          <a:ea typeface="+mn-ea"/>
          <a:cs typeface="+mn-cs"/>
        </a:defRPr>
      </a:lvl5pPr>
      <a:lvl6pPr marL="1714253" algn="l" defTabSz="685702" rtl="0" eaLnBrk="1" latinLnBrk="0" hangingPunct="1">
        <a:defRPr sz="1350" kern="1200">
          <a:solidFill>
            <a:schemeClr val="tx1"/>
          </a:solidFill>
          <a:latin typeface="+mn-lt"/>
          <a:ea typeface="+mn-ea"/>
          <a:cs typeface="+mn-cs"/>
        </a:defRPr>
      </a:lvl6pPr>
      <a:lvl7pPr marL="2057102" algn="l" defTabSz="685702" rtl="0" eaLnBrk="1" latinLnBrk="0" hangingPunct="1">
        <a:defRPr sz="1350" kern="1200">
          <a:solidFill>
            <a:schemeClr val="tx1"/>
          </a:solidFill>
          <a:latin typeface="+mn-lt"/>
          <a:ea typeface="+mn-ea"/>
          <a:cs typeface="+mn-cs"/>
        </a:defRPr>
      </a:lvl7pPr>
      <a:lvl8pPr marL="2399952" algn="l" defTabSz="685702" rtl="0" eaLnBrk="1" latinLnBrk="0" hangingPunct="1">
        <a:defRPr sz="1350" kern="1200">
          <a:solidFill>
            <a:schemeClr val="tx1"/>
          </a:solidFill>
          <a:latin typeface="+mn-lt"/>
          <a:ea typeface="+mn-ea"/>
          <a:cs typeface="+mn-cs"/>
        </a:defRPr>
      </a:lvl8pPr>
      <a:lvl9pPr marL="2742803" algn="l" defTabSz="685702"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992">
          <p15:clr>
            <a:srgbClr val="F26B43"/>
          </p15:clr>
        </p15:guide>
        <p15:guide id="7" pos="1120">
          <p15:clr>
            <a:srgbClr val="F26B43"/>
          </p15:clr>
        </p15:guide>
        <p15:guide id="8" pos="1676">
          <p15:clr>
            <a:srgbClr val="F26B43"/>
          </p15:clr>
        </p15:guide>
        <p15:guide id="9" pos="1556">
          <p15:clr>
            <a:srgbClr val="F26B43"/>
          </p15:clr>
        </p15:guide>
        <p15:guide id="10" pos="2252">
          <p15:clr>
            <a:srgbClr val="F26B43"/>
          </p15:clr>
        </p15:guide>
        <p15:guide id="11" pos="2128">
          <p15:clr>
            <a:srgbClr val="F26B43"/>
          </p15:clr>
        </p15:guide>
        <p15:guide id="16" pos="3824">
          <p15:clr>
            <a:srgbClr val="F26B43"/>
          </p15:clr>
        </p15:guide>
        <p15:guide id="17" pos="3948">
          <p15:clr>
            <a:srgbClr val="F26B43"/>
          </p15:clr>
        </p15:guide>
        <p15:guide id="20" pos="4384">
          <p15:clr>
            <a:srgbClr val="F26B43"/>
          </p15:clr>
        </p15:guide>
        <p15:guide id="21" pos="4508">
          <p15:clr>
            <a:srgbClr val="F26B43"/>
          </p15:clr>
        </p15:guide>
        <p15:guide id="22" pos="6788">
          <p15:clr>
            <a:srgbClr val="F26B43"/>
          </p15:clr>
        </p15:guide>
        <p15:guide id="23" pos="6656">
          <p15:clr>
            <a:srgbClr val="F26B43"/>
          </p15:clr>
        </p15:guide>
        <p15:guide id="24" pos="4960">
          <p15:clr>
            <a:srgbClr val="F26B43"/>
          </p15:clr>
        </p15:guide>
        <p15:guide id="25" pos="5084">
          <p15:clr>
            <a:srgbClr val="F26B43"/>
          </p15:clr>
        </p15:guide>
        <p15:guide id="30" orient="horz" pos="538">
          <p15:clr>
            <a:srgbClr val="F26B43"/>
          </p15:clr>
        </p15:guide>
        <p15:guide id="31" pos="551">
          <p15:clr>
            <a:srgbClr val="F26B43"/>
          </p15:clr>
        </p15:guide>
        <p15:guide id="39" pos="6085">
          <p15:clr>
            <a:srgbClr val="F26B43"/>
          </p15:clr>
        </p15:guide>
        <p15:guide id="40" pos="6216">
          <p15:clr>
            <a:srgbClr val="F26B43"/>
          </p15:clr>
        </p15:guide>
        <p15:guide id="41" pos="2692">
          <p15:clr>
            <a:srgbClr val="F26B43"/>
          </p15:clr>
        </p15:guide>
        <p15:guide id="42" pos="2808">
          <p15:clr>
            <a:srgbClr val="F26B43"/>
          </p15:clr>
        </p15:guide>
        <p15:guide id="43" pos="3260">
          <p15:clr>
            <a:srgbClr val="F26B43"/>
          </p15:clr>
        </p15:guide>
        <p15:guide id="44" pos="3380">
          <p15:clr>
            <a:srgbClr val="F26B43"/>
          </p15:clr>
        </p15:guide>
        <p15:guide id="50" pos="5520">
          <p15:clr>
            <a:srgbClr val="F26B43"/>
          </p15:clr>
        </p15:guide>
        <p15:guide id="52" orient="horz" pos="933">
          <p15:clr>
            <a:srgbClr val="F26B43"/>
          </p15:clr>
        </p15:guide>
        <p15:guide id="53" orient="horz" pos="759">
          <p15:clr>
            <a:srgbClr val="F26B43"/>
          </p15:clr>
        </p15:guide>
        <p15:guide id="58" orient="horz" pos="218">
          <p15:clr>
            <a:srgbClr val="F26B43"/>
          </p15:clr>
        </p15:guide>
        <p15:guide id="59" orient="horz" pos="3680">
          <p15:clr>
            <a:srgbClr val="F26B43"/>
          </p15:clr>
        </p15:guide>
        <p15:guide id="60" orient="horz" pos="3861">
          <p15:clr>
            <a:srgbClr val="F26B43"/>
          </p15:clr>
        </p15:guide>
        <p15:guide id="62" orient="horz" pos="2130">
          <p15:clr>
            <a:srgbClr val="F26B43"/>
          </p15:clr>
        </p15:guide>
        <p15:guide id="65" pos="5648">
          <p15:clr>
            <a:srgbClr val="F26B43"/>
          </p15:clr>
        </p15:guide>
        <p15:guide id="66" orient="horz" pos="649">
          <p15:clr>
            <a:srgbClr val="F26B43"/>
          </p15:clr>
        </p15:guide>
        <p15:guide id="67" pos="7216">
          <p15:clr>
            <a:srgbClr val="F26B43"/>
          </p15:clr>
        </p15:guide>
        <p15:guide id="69" orient="horz" pos="3988">
          <p15:clr>
            <a:srgbClr val="F26B43"/>
          </p15:clr>
        </p15:guide>
        <p15:guide id="70" orient="horz" pos="4196">
          <p15:clr>
            <a:srgbClr val="F26B43"/>
          </p15:clr>
        </p15:guide>
        <p15:guide id="71" pos="318">
          <p15:clr>
            <a:srgbClr val="F26B43"/>
          </p15:clr>
        </p15:guide>
        <p15:guide id="72" orient="horz" pos="411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56035" y="259557"/>
            <a:ext cx="7935515" cy="513160"/>
          </a:xfrm>
          <a:prstGeom prst="rect">
            <a:avLst/>
          </a:prstGeom>
          <a:ln>
            <a:noFill/>
          </a:ln>
        </p:spPr>
        <p:txBody>
          <a:bodyPr vert="horz" lIns="0" tIns="0" rIns="0" bIns="0" rtlCol="0" anchor="t" anchorCtr="0">
            <a:noAutofit/>
          </a:bodyPr>
          <a:lstStyle/>
          <a:p>
            <a:r>
              <a:rPr lang="de-DE" dirty="0"/>
              <a:t>Das ist eine Überschrift</a:t>
            </a:r>
            <a:br>
              <a:rPr lang="de-DE" dirty="0"/>
            </a:br>
            <a:r>
              <a:rPr lang="de-DE" dirty="0"/>
              <a:t>in zwei Zeilen</a:t>
            </a:r>
          </a:p>
        </p:txBody>
      </p:sp>
      <p:sp>
        <p:nvSpPr>
          <p:cNvPr id="3" name="Textplatzhalter 2"/>
          <p:cNvSpPr>
            <a:spLocks noGrp="1"/>
          </p:cNvSpPr>
          <p:nvPr>
            <p:ph type="body" idx="1"/>
          </p:nvPr>
        </p:nvSpPr>
        <p:spPr>
          <a:xfrm>
            <a:off x="656035" y="1110854"/>
            <a:ext cx="7935515" cy="3270646"/>
          </a:xfrm>
          <a:prstGeom prst="rect">
            <a:avLst/>
          </a:prstGeom>
          <a:ln>
            <a:noFill/>
          </a:ln>
        </p:spPr>
        <p:txBody>
          <a:bodyPr vert="horz" lIns="0" tIns="0" rIns="0" bIns="0" rtlCol="0">
            <a:noAutofit/>
          </a:bodyPr>
          <a:lstStyle/>
          <a:p>
            <a:pPr lvl="0"/>
            <a:r>
              <a:rPr lang="de-DE" dirty="0"/>
              <a:t>Erste Textebene (16pt bis Ebene 4)</a:t>
            </a:r>
          </a:p>
          <a:p>
            <a:pPr lvl="1"/>
            <a:r>
              <a:rPr lang="de-DE" dirty="0"/>
              <a:t>Zweite Textebene für Aufzählungen</a:t>
            </a:r>
          </a:p>
          <a:p>
            <a:pPr lvl="2"/>
            <a:r>
              <a:rPr lang="de-DE" dirty="0"/>
              <a:t>Dritte Textebene bei viel Text (14pt)</a:t>
            </a:r>
          </a:p>
          <a:p>
            <a:pPr lvl="3"/>
            <a:r>
              <a:rPr lang="de-DE" dirty="0"/>
              <a:t>Vierte Textebene für Aufzählungen bei viel Text</a:t>
            </a:r>
          </a:p>
          <a:p>
            <a:pPr lvl="4"/>
            <a:r>
              <a:rPr lang="de-DE" dirty="0"/>
              <a:t>Fünfte Ebene (nachfolgend alles 14 </a:t>
            </a:r>
            <a:r>
              <a:rPr lang="de-DE" dirty="0" err="1"/>
              <a:t>pt</a:t>
            </a:r>
            <a:r>
              <a:rPr lang="de-DE" dirty="0"/>
              <a:t>)</a:t>
            </a:r>
          </a:p>
          <a:p>
            <a:pPr lvl="5"/>
            <a:r>
              <a:rPr lang="de-DE" dirty="0"/>
              <a:t>Sechste Textebene für Aufzählungen bei viel Text</a:t>
            </a:r>
          </a:p>
          <a:p>
            <a:pPr lvl="6"/>
            <a:r>
              <a:rPr lang="de-DE" dirty="0"/>
              <a:t>Siebte Textebene für Aufzählungen bei viel Text</a:t>
            </a:r>
          </a:p>
          <a:p>
            <a:pPr lvl="7"/>
            <a:r>
              <a:rPr lang="de-DE" dirty="0"/>
              <a:t>Achte Textebene für Aufzählungen bei viel Text</a:t>
            </a:r>
          </a:p>
          <a:p>
            <a:pPr lvl="8"/>
            <a:r>
              <a:rPr lang="de-DE" dirty="0"/>
              <a:t>Neunte Textebene für Aufzählungen bei viel Text</a:t>
            </a:r>
          </a:p>
          <a:p>
            <a:pPr lvl="5"/>
            <a:endParaRPr lang="de-DE" dirty="0"/>
          </a:p>
        </p:txBody>
      </p:sp>
      <p:cxnSp>
        <p:nvCxnSpPr>
          <p:cNvPr id="8" name="Gerade Verbindung 14"/>
          <p:cNvCxnSpPr/>
          <p:nvPr/>
        </p:nvCxnSpPr>
        <p:spPr>
          <a:xfrm>
            <a:off x="0" y="4592412"/>
            <a:ext cx="9144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5368290" y="4729833"/>
            <a:ext cx="528638" cy="276999"/>
          </a:xfrm>
          <a:prstGeom prst="rect">
            <a:avLst/>
          </a:prstGeom>
          <a:noFill/>
        </p:spPr>
        <p:txBody>
          <a:bodyPr wrap="square" lIns="0" tIns="0" rIns="0" bIns="0" rtlCol="0" anchor="b">
            <a:spAutoFit/>
          </a:bodyPr>
          <a:lstStyle/>
          <a:p>
            <a:pPr marL="0" marR="0" lvl="0" indent="0" algn="l" defTabSz="685702" rtl="0" eaLnBrk="1" fontAlgn="auto" latinLnBrk="0" hangingPunct="1">
              <a:lnSpc>
                <a:spcPct val="100000"/>
              </a:lnSpc>
              <a:spcBef>
                <a:spcPts val="0"/>
              </a:spcBef>
              <a:spcAft>
                <a:spcPts val="0"/>
              </a:spcAft>
              <a:buClrTx/>
              <a:buSzTx/>
              <a:buFontTx/>
              <a:buNone/>
              <a:tabLst/>
              <a:defRPr/>
            </a:pPr>
            <a:r>
              <a:rPr lang="de-DE" sz="600" dirty="0">
                <a:solidFill>
                  <a:schemeClr val="tx2"/>
                </a:solidFill>
                <a:latin typeface="Open Sans" panose="020B0606030504020204" pitchFamily="34" charset="0"/>
                <a:ea typeface="Open Sans" panose="020B0606030504020204" pitchFamily="34" charset="0"/>
                <a:cs typeface="Open Sans" panose="020B0606030504020204" pitchFamily="34" charset="0"/>
              </a:rPr>
              <a:t/>
            </a:r>
            <a:br>
              <a:rPr lang="de-DE" sz="600" dirty="0">
                <a:solidFill>
                  <a:schemeClr val="tx2"/>
                </a:solidFill>
                <a:latin typeface="Open Sans" panose="020B0606030504020204" pitchFamily="34" charset="0"/>
                <a:ea typeface="Open Sans" panose="020B0606030504020204" pitchFamily="34" charset="0"/>
                <a:cs typeface="Open Sans" panose="020B0606030504020204" pitchFamily="34" charset="0"/>
              </a:rPr>
            </a:br>
            <a:r>
              <a:rPr lang="de-DE" sz="600" dirty="0">
                <a:solidFill>
                  <a:schemeClr val="tx2"/>
                </a:solidFill>
                <a:latin typeface="Open Sans" panose="020B0606030504020204" pitchFamily="34" charset="0"/>
                <a:ea typeface="Open Sans" panose="020B0606030504020204" pitchFamily="34" charset="0"/>
                <a:cs typeface="Open Sans" panose="020B0606030504020204" pitchFamily="34" charset="0"/>
              </a:rPr>
              <a:t>Folie</a:t>
            </a:r>
            <a:r>
              <a:rPr lang="de-DE" sz="600" baseline="0"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fld id="{38F97D41-8991-4148-BA02-56FEE4AAF2CC}" type="slidenum">
              <a:rPr lang="de-DE" sz="600" baseline="0" smtClean="0">
                <a:solidFill>
                  <a:schemeClr val="tx2"/>
                </a:solidFill>
                <a:latin typeface="Open Sans" panose="020B0606030504020204" pitchFamily="34" charset="0"/>
                <a:ea typeface="Open Sans" panose="020B0606030504020204" pitchFamily="34" charset="0"/>
                <a:cs typeface="Open Sans" panose="020B0606030504020204" pitchFamily="34" charset="0"/>
              </a:rPr>
              <a:pPr marL="0" marR="0" lvl="0" indent="0" algn="l" defTabSz="685702" rtl="0" eaLnBrk="1" fontAlgn="auto" latinLnBrk="0" hangingPunct="1">
                <a:lnSpc>
                  <a:spcPct val="100000"/>
                </a:lnSpc>
                <a:spcBef>
                  <a:spcPts val="0"/>
                </a:spcBef>
                <a:spcAft>
                  <a:spcPts val="0"/>
                </a:spcAft>
                <a:buClrTx/>
                <a:buSzTx/>
                <a:buFontTx/>
                <a:buNone/>
                <a:tabLst/>
                <a:defRPr/>
              </a:pPr>
              <a:t>‹Nr.›</a:t>
            </a:fld>
            <a:endParaRPr lang="de-DE" sz="600" baseline="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685702" rtl="0" eaLnBrk="1" fontAlgn="auto" latinLnBrk="0" hangingPunct="1">
              <a:lnSpc>
                <a:spcPct val="100000"/>
              </a:lnSpc>
              <a:spcBef>
                <a:spcPts val="0"/>
              </a:spcBef>
              <a:spcAft>
                <a:spcPts val="0"/>
              </a:spcAft>
              <a:buClrTx/>
              <a:buSzTx/>
              <a:buFontTx/>
              <a:buNone/>
              <a:tabLst/>
              <a:defRPr/>
            </a:pPr>
            <a:endParaRPr lang="de-DE" sz="6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Grafik 8" descr="Logo. Schriftzug &quot;Technische Universität Dresden&quot;. Links davon befindet sich ein Achteck, das in zwei Bereiche aufgeteilt ist, die zusammen die Buchstaben &quot;T&quot; und &quot;U&quot; ergeben." title="Logo der TU Dresden"/>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8619" y="4750536"/>
            <a:ext cx="837201" cy="243000"/>
          </a:xfrm>
          <a:prstGeom prst="rect">
            <a:avLst/>
          </a:prstGeom>
        </p:spPr>
      </p:pic>
      <p:pic>
        <p:nvPicPr>
          <p:cNvPr id="5" name="Grafik 4"/>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8208078" y="4739848"/>
            <a:ext cx="682789" cy="270000"/>
          </a:xfrm>
          <a:prstGeom prst="rect">
            <a:avLst/>
          </a:prstGeom>
        </p:spPr>
      </p:pic>
    </p:spTree>
    <p:extLst>
      <p:ext uri="{BB962C8B-B14F-4D97-AF65-F5344CB8AC3E}">
        <p14:creationId xmlns:p14="http://schemas.microsoft.com/office/powerpoint/2010/main" val="340319667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Lst>
  <p:hf hdr="0"/>
  <p:txStyles>
    <p:titleStyle>
      <a:lvl1pPr algn="l" defTabSz="685702" rtl="0" eaLnBrk="1" latinLnBrk="0" hangingPunct="1">
        <a:spcBef>
          <a:spcPct val="0"/>
        </a:spcBef>
        <a:buNone/>
        <a:defRPr sz="1800" b="1" kern="1200" baseline="0">
          <a:solidFill>
            <a:schemeClr val="accent1"/>
          </a:solidFill>
          <a:latin typeface="+mj-lt"/>
          <a:ea typeface="+mj-ea"/>
          <a:cs typeface="+mj-cs"/>
        </a:defRPr>
      </a:lvl1pPr>
    </p:titleStyle>
    <p:bodyStyle>
      <a:lvl1pPr marL="0" indent="0" algn="l" defTabSz="685702" rtl="0" eaLnBrk="1" latinLnBrk="0" hangingPunct="1">
        <a:spcBef>
          <a:spcPts val="450"/>
        </a:spcBef>
        <a:buFont typeface="Arial" panose="020B0604020202020204" pitchFamily="34" charset="0"/>
        <a:buNone/>
        <a:defRPr sz="1200" b="1" kern="1200">
          <a:solidFill>
            <a:schemeClr val="accent1"/>
          </a:solidFill>
          <a:latin typeface="+mn-lt"/>
          <a:ea typeface="+mn-ea"/>
          <a:cs typeface="+mn-cs"/>
        </a:defRPr>
      </a:lvl1pPr>
      <a:lvl2pPr marL="0" indent="0" algn="l" defTabSz="685702" rtl="0" eaLnBrk="1" latinLnBrk="0" hangingPunct="1">
        <a:spcBef>
          <a:spcPts val="450"/>
        </a:spcBef>
        <a:buFont typeface="Open Sans" panose="020B0606030504020204" pitchFamily="34" charset="0"/>
        <a:buNone/>
        <a:defRPr sz="1200" kern="1200">
          <a:solidFill>
            <a:schemeClr val="accent1"/>
          </a:solidFill>
          <a:latin typeface="+mn-lt"/>
          <a:ea typeface="+mn-ea"/>
          <a:cs typeface="+mn-cs"/>
        </a:defRPr>
      </a:lvl2pPr>
      <a:lvl3pPr marL="189000" indent="-189000" algn="l" defTabSz="685702" rtl="0" eaLnBrk="1" latinLnBrk="0" hangingPunct="1">
        <a:spcBef>
          <a:spcPts val="0"/>
        </a:spcBef>
        <a:buFont typeface="Arial" panose="020B0604020202020204" pitchFamily="34" charset="0"/>
        <a:buChar char="—"/>
        <a:defRPr sz="1200" kern="1200">
          <a:solidFill>
            <a:schemeClr val="accent1"/>
          </a:solidFill>
          <a:latin typeface="+mn-lt"/>
          <a:ea typeface="+mn-ea"/>
          <a:cs typeface="+mn-cs"/>
        </a:defRPr>
      </a:lvl3pPr>
      <a:lvl4pPr marL="189000" indent="-108000" algn="l" defTabSz="685702" rtl="0" eaLnBrk="1" latinLnBrk="0" hangingPunct="1">
        <a:spcBef>
          <a:spcPts val="0"/>
        </a:spcBef>
        <a:buFont typeface="Open Sans" panose="020B0606030504020204" pitchFamily="34" charset="0"/>
        <a:buChar char="–"/>
        <a:defRPr sz="1200" kern="1200">
          <a:solidFill>
            <a:schemeClr val="accent1"/>
          </a:solidFill>
          <a:latin typeface="+mn-lt"/>
          <a:ea typeface="+mn-ea"/>
          <a:cs typeface="+mn-cs"/>
        </a:defRPr>
      </a:lvl4pPr>
      <a:lvl5pPr marL="0" indent="0" algn="l" defTabSz="685702" rtl="0" eaLnBrk="1" latinLnBrk="0" hangingPunct="1">
        <a:spcBef>
          <a:spcPts val="450"/>
        </a:spcBef>
        <a:spcAft>
          <a:spcPts val="0"/>
        </a:spcAft>
        <a:buFont typeface="Symbol" panose="05050102010706020507" pitchFamily="18" charset="2"/>
        <a:buNone/>
        <a:defRPr sz="1050" b="1" kern="1200" baseline="0">
          <a:solidFill>
            <a:schemeClr val="accent1"/>
          </a:solidFill>
          <a:latin typeface="+mn-lt"/>
          <a:ea typeface="+mn-ea"/>
          <a:cs typeface="+mn-cs"/>
        </a:defRPr>
      </a:lvl5pPr>
      <a:lvl6pPr marL="0" marR="0" indent="0" algn="l" defTabSz="685702" rtl="0" eaLnBrk="1" fontAlgn="auto" latinLnBrk="0" hangingPunct="1">
        <a:lnSpc>
          <a:spcPct val="100000"/>
        </a:lnSpc>
        <a:spcBef>
          <a:spcPts val="450"/>
        </a:spcBef>
        <a:spcAft>
          <a:spcPts val="0"/>
        </a:spcAft>
        <a:buClrTx/>
        <a:buSzTx/>
        <a:buFont typeface="Arial" panose="020B0604020202020204" pitchFamily="34" charset="0"/>
        <a:buNone/>
        <a:tabLst/>
        <a:defRPr sz="1050" b="0" kern="1200">
          <a:solidFill>
            <a:schemeClr val="accent1"/>
          </a:solidFill>
          <a:latin typeface="+mn-lt"/>
          <a:ea typeface="+mn-ea"/>
          <a:cs typeface="+mn-cs"/>
        </a:defRPr>
      </a:lvl6pPr>
      <a:lvl7pPr marL="189000" marR="0" indent="-189000" algn="l" defTabSz="685702" rtl="0" eaLnBrk="1" fontAlgn="auto" latinLnBrk="0" hangingPunct="1">
        <a:lnSpc>
          <a:spcPct val="100000"/>
        </a:lnSpc>
        <a:spcBef>
          <a:spcPts val="0"/>
        </a:spcBef>
        <a:spcAft>
          <a:spcPts val="0"/>
        </a:spcAft>
        <a:buClrTx/>
        <a:buSzTx/>
        <a:buFont typeface="Arial" panose="020B0604020202020204" pitchFamily="34" charset="0"/>
        <a:buChar char="—"/>
        <a:tabLst/>
        <a:defRPr lang="de-DE" sz="1050" kern="1200" dirty="0" smtClean="0">
          <a:solidFill>
            <a:schemeClr val="accent1"/>
          </a:solidFill>
          <a:latin typeface="+mn-lt"/>
          <a:ea typeface="+mn-ea"/>
          <a:cs typeface="+mn-cs"/>
        </a:defRPr>
      </a:lvl7pPr>
      <a:lvl8pPr marL="189000" marR="0" indent="-108000" algn="l" defTabSz="685702" rtl="0" eaLnBrk="1" fontAlgn="auto" latinLnBrk="0" hangingPunct="1">
        <a:lnSpc>
          <a:spcPct val="100000"/>
        </a:lnSpc>
        <a:spcBef>
          <a:spcPts val="0"/>
        </a:spcBef>
        <a:spcAft>
          <a:spcPts val="0"/>
        </a:spcAft>
        <a:buClrTx/>
        <a:buSzTx/>
        <a:buFont typeface="Open Sans" panose="020B0606030504020204" pitchFamily="34" charset="0"/>
        <a:buChar char="–"/>
        <a:tabLst/>
        <a:defRPr sz="1050" kern="1200">
          <a:solidFill>
            <a:schemeClr val="accent1"/>
          </a:solidFill>
          <a:latin typeface="+mn-lt"/>
          <a:ea typeface="+mn-ea"/>
          <a:cs typeface="+mn-cs"/>
        </a:defRPr>
      </a:lvl8pPr>
      <a:lvl9pPr marL="297000" marR="0" indent="-108000" algn="l" defTabSz="685702" rtl="0" eaLnBrk="1" fontAlgn="auto" latinLnBrk="0" hangingPunct="1">
        <a:lnSpc>
          <a:spcPct val="100000"/>
        </a:lnSpc>
        <a:spcBef>
          <a:spcPts val="0"/>
        </a:spcBef>
        <a:spcAft>
          <a:spcPts val="0"/>
        </a:spcAft>
        <a:buClrTx/>
        <a:buSzTx/>
        <a:buFont typeface="Wingdings" panose="05000000000000000000" pitchFamily="2" charset="2"/>
        <a:buChar char="§"/>
        <a:tabLst/>
        <a:defRPr sz="1050" kern="1200">
          <a:solidFill>
            <a:schemeClr val="accent1"/>
          </a:solidFill>
          <a:latin typeface="+mn-lt"/>
          <a:ea typeface="+mn-ea"/>
          <a:cs typeface="+mn-cs"/>
        </a:defRPr>
      </a:lvl9pPr>
    </p:bodyStyle>
    <p:otherStyle>
      <a:defPPr>
        <a:defRPr lang="de-DE"/>
      </a:defPPr>
      <a:lvl1pPr marL="0" algn="l" defTabSz="685702" rtl="0" eaLnBrk="1" latinLnBrk="0" hangingPunct="1">
        <a:defRPr sz="1350" kern="1200">
          <a:solidFill>
            <a:schemeClr val="tx1"/>
          </a:solidFill>
          <a:latin typeface="+mn-lt"/>
          <a:ea typeface="+mn-ea"/>
          <a:cs typeface="+mn-cs"/>
        </a:defRPr>
      </a:lvl1pPr>
      <a:lvl2pPr marL="342851" algn="l" defTabSz="685702" rtl="0" eaLnBrk="1" latinLnBrk="0" hangingPunct="1">
        <a:defRPr sz="1350" kern="1200">
          <a:solidFill>
            <a:schemeClr val="tx1"/>
          </a:solidFill>
          <a:latin typeface="+mn-lt"/>
          <a:ea typeface="+mn-ea"/>
          <a:cs typeface="+mn-cs"/>
        </a:defRPr>
      </a:lvl2pPr>
      <a:lvl3pPr marL="685702" algn="l" defTabSz="685702" rtl="0" eaLnBrk="1" latinLnBrk="0" hangingPunct="1">
        <a:defRPr sz="1350" kern="1200">
          <a:solidFill>
            <a:schemeClr val="tx1"/>
          </a:solidFill>
          <a:latin typeface="+mn-lt"/>
          <a:ea typeface="+mn-ea"/>
          <a:cs typeface="+mn-cs"/>
        </a:defRPr>
      </a:lvl3pPr>
      <a:lvl4pPr marL="1028552" algn="l" defTabSz="685702" rtl="0" eaLnBrk="1" latinLnBrk="0" hangingPunct="1">
        <a:defRPr sz="1350" kern="1200">
          <a:solidFill>
            <a:schemeClr val="tx1"/>
          </a:solidFill>
          <a:latin typeface="+mn-lt"/>
          <a:ea typeface="+mn-ea"/>
          <a:cs typeface="+mn-cs"/>
        </a:defRPr>
      </a:lvl4pPr>
      <a:lvl5pPr marL="1371401" algn="l" defTabSz="685702" rtl="0" eaLnBrk="1" latinLnBrk="0" hangingPunct="1">
        <a:defRPr sz="1350" kern="1200">
          <a:solidFill>
            <a:schemeClr val="tx1"/>
          </a:solidFill>
          <a:latin typeface="+mn-lt"/>
          <a:ea typeface="+mn-ea"/>
          <a:cs typeface="+mn-cs"/>
        </a:defRPr>
      </a:lvl5pPr>
      <a:lvl6pPr marL="1714253" algn="l" defTabSz="685702" rtl="0" eaLnBrk="1" latinLnBrk="0" hangingPunct="1">
        <a:defRPr sz="1350" kern="1200">
          <a:solidFill>
            <a:schemeClr val="tx1"/>
          </a:solidFill>
          <a:latin typeface="+mn-lt"/>
          <a:ea typeface="+mn-ea"/>
          <a:cs typeface="+mn-cs"/>
        </a:defRPr>
      </a:lvl6pPr>
      <a:lvl7pPr marL="2057102" algn="l" defTabSz="685702" rtl="0" eaLnBrk="1" latinLnBrk="0" hangingPunct="1">
        <a:defRPr sz="1350" kern="1200">
          <a:solidFill>
            <a:schemeClr val="tx1"/>
          </a:solidFill>
          <a:latin typeface="+mn-lt"/>
          <a:ea typeface="+mn-ea"/>
          <a:cs typeface="+mn-cs"/>
        </a:defRPr>
      </a:lvl7pPr>
      <a:lvl8pPr marL="2399952" algn="l" defTabSz="685702" rtl="0" eaLnBrk="1" latinLnBrk="0" hangingPunct="1">
        <a:defRPr sz="1350" kern="1200">
          <a:solidFill>
            <a:schemeClr val="tx1"/>
          </a:solidFill>
          <a:latin typeface="+mn-lt"/>
          <a:ea typeface="+mn-ea"/>
          <a:cs typeface="+mn-cs"/>
        </a:defRPr>
      </a:lvl8pPr>
      <a:lvl9pPr marL="2742803" algn="l" defTabSz="685702"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992">
          <p15:clr>
            <a:srgbClr val="F26B43"/>
          </p15:clr>
        </p15:guide>
        <p15:guide id="7" pos="1120">
          <p15:clr>
            <a:srgbClr val="F26B43"/>
          </p15:clr>
        </p15:guide>
        <p15:guide id="8" pos="1676">
          <p15:clr>
            <a:srgbClr val="F26B43"/>
          </p15:clr>
        </p15:guide>
        <p15:guide id="9" pos="1556">
          <p15:clr>
            <a:srgbClr val="F26B43"/>
          </p15:clr>
        </p15:guide>
        <p15:guide id="10" pos="2252">
          <p15:clr>
            <a:srgbClr val="F26B43"/>
          </p15:clr>
        </p15:guide>
        <p15:guide id="11" pos="2128">
          <p15:clr>
            <a:srgbClr val="F26B43"/>
          </p15:clr>
        </p15:guide>
        <p15:guide id="16" pos="3824">
          <p15:clr>
            <a:srgbClr val="F26B43"/>
          </p15:clr>
        </p15:guide>
        <p15:guide id="17" pos="3948">
          <p15:clr>
            <a:srgbClr val="F26B43"/>
          </p15:clr>
        </p15:guide>
        <p15:guide id="20" pos="4384">
          <p15:clr>
            <a:srgbClr val="F26B43"/>
          </p15:clr>
        </p15:guide>
        <p15:guide id="21" pos="4508">
          <p15:clr>
            <a:srgbClr val="F26B43"/>
          </p15:clr>
        </p15:guide>
        <p15:guide id="22" pos="6788">
          <p15:clr>
            <a:srgbClr val="F26B43"/>
          </p15:clr>
        </p15:guide>
        <p15:guide id="23" pos="6656">
          <p15:clr>
            <a:srgbClr val="F26B43"/>
          </p15:clr>
        </p15:guide>
        <p15:guide id="24" pos="4960">
          <p15:clr>
            <a:srgbClr val="F26B43"/>
          </p15:clr>
        </p15:guide>
        <p15:guide id="25" pos="5084">
          <p15:clr>
            <a:srgbClr val="F26B43"/>
          </p15:clr>
        </p15:guide>
        <p15:guide id="30" orient="horz" pos="538">
          <p15:clr>
            <a:srgbClr val="F26B43"/>
          </p15:clr>
        </p15:guide>
        <p15:guide id="31" pos="551">
          <p15:clr>
            <a:srgbClr val="F26B43"/>
          </p15:clr>
        </p15:guide>
        <p15:guide id="39" pos="6085">
          <p15:clr>
            <a:srgbClr val="F26B43"/>
          </p15:clr>
        </p15:guide>
        <p15:guide id="40" pos="6216">
          <p15:clr>
            <a:srgbClr val="F26B43"/>
          </p15:clr>
        </p15:guide>
        <p15:guide id="41" pos="2692">
          <p15:clr>
            <a:srgbClr val="F26B43"/>
          </p15:clr>
        </p15:guide>
        <p15:guide id="42" pos="2808">
          <p15:clr>
            <a:srgbClr val="F26B43"/>
          </p15:clr>
        </p15:guide>
        <p15:guide id="43" pos="3260">
          <p15:clr>
            <a:srgbClr val="F26B43"/>
          </p15:clr>
        </p15:guide>
        <p15:guide id="44" pos="3380">
          <p15:clr>
            <a:srgbClr val="F26B43"/>
          </p15:clr>
        </p15:guide>
        <p15:guide id="50" pos="5520">
          <p15:clr>
            <a:srgbClr val="F26B43"/>
          </p15:clr>
        </p15:guide>
        <p15:guide id="52" orient="horz" pos="933">
          <p15:clr>
            <a:srgbClr val="F26B43"/>
          </p15:clr>
        </p15:guide>
        <p15:guide id="53" orient="horz" pos="759">
          <p15:clr>
            <a:srgbClr val="F26B43"/>
          </p15:clr>
        </p15:guide>
        <p15:guide id="58" orient="horz" pos="218">
          <p15:clr>
            <a:srgbClr val="F26B43"/>
          </p15:clr>
        </p15:guide>
        <p15:guide id="59" orient="horz" pos="3680">
          <p15:clr>
            <a:srgbClr val="F26B43"/>
          </p15:clr>
        </p15:guide>
        <p15:guide id="60" orient="horz" pos="3861">
          <p15:clr>
            <a:srgbClr val="F26B43"/>
          </p15:clr>
        </p15:guide>
        <p15:guide id="62" orient="horz" pos="2130">
          <p15:clr>
            <a:srgbClr val="F26B43"/>
          </p15:clr>
        </p15:guide>
        <p15:guide id="65" pos="5648">
          <p15:clr>
            <a:srgbClr val="F26B43"/>
          </p15:clr>
        </p15:guide>
        <p15:guide id="66" orient="horz" pos="649">
          <p15:clr>
            <a:srgbClr val="F26B43"/>
          </p15:clr>
        </p15:guide>
        <p15:guide id="67" pos="7216">
          <p15:clr>
            <a:srgbClr val="F26B43"/>
          </p15:clr>
        </p15:guide>
        <p15:guide id="69" orient="horz" pos="3988">
          <p15:clr>
            <a:srgbClr val="F26B43"/>
          </p15:clr>
        </p15:guide>
        <p15:guide id="70" orient="horz" pos="4196">
          <p15:clr>
            <a:srgbClr val="F26B43"/>
          </p15:clr>
        </p15:guide>
        <p15:guide id="71" pos="318">
          <p15:clr>
            <a:srgbClr val="F26B43"/>
          </p15:clr>
        </p15:guide>
        <p15:guide id="72" orient="horz" pos="411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0.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40.xml"/><Relationship Id="rId4" Type="http://schemas.openxmlformats.org/officeDocument/2006/relationships/hyperlink" Target="https://decolonialfutures.net/portfolio/global-citizenship-education-otherwis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0.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5.pn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hyperlink" Target="https://www.pexels.com/de-de/" TargetMode="External"/><Relationship Id="rId2" Type="http://schemas.openxmlformats.org/officeDocument/2006/relationships/image" Target="../media/image40.png"/><Relationship Id="rId1" Type="http://schemas.openxmlformats.org/officeDocument/2006/relationships/slideLayout" Target="../slideLayouts/slideLayout40.xml"/><Relationship Id="rId4" Type="http://schemas.openxmlformats.org/officeDocument/2006/relationships/hyperlink" Target="https://doi.org/10.1177/1609406921106066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0.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40.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40.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a:xfrm>
            <a:off x="662106" y="2139087"/>
            <a:ext cx="1436419" cy="184666"/>
          </a:xfrm>
        </p:spPr>
        <p:txBody>
          <a:bodyPr/>
          <a:lstStyle/>
          <a:p>
            <a:r>
              <a:rPr lang="de-DE" dirty="0" smtClean="0"/>
              <a:t>Dr</a:t>
            </a:r>
            <a:r>
              <a:rPr lang="de-DE" dirty="0"/>
              <a:t>. Rachel Bowden</a:t>
            </a:r>
          </a:p>
        </p:txBody>
      </p:sp>
      <p:sp>
        <p:nvSpPr>
          <p:cNvPr id="3" name="Titel 2"/>
          <p:cNvSpPr>
            <a:spLocks noGrp="1"/>
          </p:cNvSpPr>
          <p:nvPr>
            <p:ph type="title"/>
          </p:nvPr>
        </p:nvSpPr>
        <p:spPr>
          <a:xfrm>
            <a:off x="662106" y="2440197"/>
            <a:ext cx="7561365" cy="738664"/>
          </a:xfrm>
        </p:spPr>
        <p:txBody>
          <a:bodyPr/>
          <a:lstStyle/>
          <a:p>
            <a:r>
              <a:rPr lang="en-GB" b="0" dirty="0"/>
              <a:t/>
            </a:r>
            <a:br>
              <a:rPr lang="en-GB" b="0" dirty="0"/>
            </a:br>
            <a:r>
              <a:rPr lang="en-GB" b="0" dirty="0"/>
              <a:t> </a:t>
            </a:r>
            <a:r>
              <a:rPr lang="en-GB" b="0" dirty="0" smtClean="0"/>
              <a:t>Language, </a:t>
            </a:r>
            <a:r>
              <a:rPr lang="en-GB" b="0" dirty="0" err="1" smtClean="0"/>
              <a:t>decoloniality</a:t>
            </a:r>
            <a:r>
              <a:rPr lang="en-GB" b="0" dirty="0" smtClean="0"/>
              <a:t> and sustainability education</a:t>
            </a:r>
            <a:endParaRPr lang="de-DE" dirty="0"/>
          </a:p>
        </p:txBody>
      </p:sp>
      <p:sp>
        <p:nvSpPr>
          <p:cNvPr id="4" name="Untertitel 3"/>
          <p:cNvSpPr>
            <a:spLocks noGrp="1"/>
          </p:cNvSpPr>
          <p:nvPr>
            <p:ph type="subTitle" idx="1"/>
          </p:nvPr>
        </p:nvSpPr>
        <p:spPr>
          <a:xfrm>
            <a:off x="772648" y="3315057"/>
            <a:ext cx="1215333" cy="184666"/>
          </a:xfrm>
        </p:spPr>
        <p:txBody>
          <a:bodyPr/>
          <a:lstStyle/>
          <a:p>
            <a:r>
              <a:rPr lang="de-DE" dirty="0" smtClean="0"/>
              <a:t>Working Group 4</a:t>
            </a:r>
            <a:endParaRPr lang="en-GB" dirty="0"/>
          </a:p>
        </p:txBody>
      </p:sp>
      <p:sp>
        <p:nvSpPr>
          <p:cNvPr id="5" name="Textplatzhalter 4"/>
          <p:cNvSpPr>
            <a:spLocks noGrp="1"/>
          </p:cNvSpPr>
          <p:nvPr>
            <p:ph type="body" sz="quarter" idx="11"/>
          </p:nvPr>
        </p:nvSpPr>
        <p:spPr>
          <a:xfrm>
            <a:off x="662106" y="2353534"/>
            <a:ext cx="4599144" cy="184666"/>
          </a:xfrm>
        </p:spPr>
        <p:txBody>
          <a:bodyPr/>
          <a:lstStyle/>
          <a:p>
            <a:r>
              <a:rPr lang="de-DE" dirty="0"/>
              <a:t>Zentrum für Lehrerbildung, Schul- und Berufsbildungsforschung</a:t>
            </a:r>
          </a:p>
        </p:txBody>
      </p:sp>
      <p:sp>
        <p:nvSpPr>
          <p:cNvPr id="7" name="Textplatzhalter 6"/>
          <p:cNvSpPr>
            <a:spLocks noGrp="1"/>
          </p:cNvSpPr>
          <p:nvPr>
            <p:ph type="body" sz="quarter" idx="13"/>
          </p:nvPr>
        </p:nvSpPr>
        <p:spPr>
          <a:xfrm>
            <a:off x="828770" y="3682684"/>
            <a:ext cx="612347" cy="184666"/>
          </a:xfrm>
        </p:spPr>
        <p:txBody>
          <a:bodyPr/>
          <a:lstStyle/>
          <a:p>
            <a:r>
              <a:rPr lang="de-DE" dirty="0" smtClean="0"/>
              <a:t>14.12.23</a:t>
            </a:r>
            <a:endParaRPr lang="de-DE" dirty="0"/>
          </a:p>
        </p:txBody>
      </p:sp>
    </p:spTree>
    <p:extLst>
      <p:ext uri="{BB962C8B-B14F-4D97-AF65-F5344CB8AC3E}">
        <p14:creationId xmlns:p14="http://schemas.microsoft.com/office/powerpoint/2010/main" val="30031717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4. </a:t>
            </a:r>
            <a:r>
              <a:rPr lang="de-DE" dirty="0" smtClean="0"/>
              <a:t>Was wissen wir über Mehrsprachigkeit und Unterricht?</a:t>
            </a:r>
            <a:r>
              <a:rPr lang="de-DE" dirty="0"/>
              <a:t/>
            </a:r>
            <a:br>
              <a:rPr lang="de-DE" dirty="0"/>
            </a:br>
            <a:endParaRPr lang="en-GB" dirty="0"/>
          </a:p>
        </p:txBody>
      </p:sp>
      <p:pic>
        <p:nvPicPr>
          <p:cNvPr id="4" name="Inhaltsplatzhalter 3"/>
          <p:cNvPicPr>
            <a:picLocks noGrp="1" noChangeAspect="1"/>
          </p:cNvPicPr>
          <p:nvPr>
            <p:ph sz="quarter" idx="10"/>
          </p:nvPr>
        </p:nvPicPr>
        <p:blipFill>
          <a:blip r:embed="rId3"/>
          <a:stretch>
            <a:fillRect/>
          </a:stretch>
        </p:blipFill>
        <p:spPr>
          <a:xfrm>
            <a:off x="5390075" y="772717"/>
            <a:ext cx="2126621" cy="1992465"/>
          </a:xfrm>
          <a:prstGeom prst="rect">
            <a:avLst/>
          </a:prstGeom>
        </p:spPr>
      </p:pic>
      <p:pic>
        <p:nvPicPr>
          <p:cNvPr id="5" name="Grafik 4"/>
          <p:cNvPicPr>
            <a:picLocks noChangeAspect="1"/>
          </p:cNvPicPr>
          <p:nvPr/>
        </p:nvPicPr>
        <p:blipFill>
          <a:blip r:embed="rId4"/>
          <a:stretch>
            <a:fillRect/>
          </a:stretch>
        </p:blipFill>
        <p:spPr>
          <a:xfrm>
            <a:off x="656035" y="717549"/>
            <a:ext cx="2559274" cy="1736040"/>
          </a:xfrm>
          <a:prstGeom prst="rect">
            <a:avLst/>
          </a:prstGeom>
        </p:spPr>
      </p:pic>
      <p:sp>
        <p:nvSpPr>
          <p:cNvPr id="6" name="Textfeld 5"/>
          <p:cNvSpPr txBox="1"/>
          <p:nvPr/>
        </p:nvSpPr>
        <p:spPr>
          <a:xfrm>
            <a:off x="578797" y="2539316"/>
            <a:ext cx="4198585" cy="646331"/>
          </a:xfrm>
          <a:prstGeom prst="rect">
            <a:avLst/>
          </a:prstGeom>
          <a:noFill/>
        </p:spPr>
        <p:txBody>
          <a:bodyPr wrap="none" rtlCol="0">
            <a:spAutoFit/>
          </a:bodyPr>
          <a:lstStyle/>
          <a:p>
            <a:r>
              <a:rPr lang="de-DE" sz="1200" dirty="0" smtClean="0"/>
              <a:t>Additiv-Mehrsprachige Bildungsformen bauen auf </a:t>
            </a:r>
          </a:p>
          <a:p>
            <a:r>
              <a:rPr lang="de-DE" sz="1200" dirty="0" smtClean="0"/>
              <a:t>und entwickeln weiter die Sprach-</a:t>
            </a:r>
            <a:r>
              <a:rPr lang="de-DE" sz="1200" dirty="0" err="1" smtClean="0"/>
              <a:t>Resourcen</a:t>
            </a:r>
            <a:r>
              <a:rPr lang="de-DE" sz="1200" dirty="0" smtClean="0"/>
              <a:t> des </a:t>
            </a:r>
            <a:r>
              <a:rPr lang="de-DE" sz="1200" dirty="0" err="1" smtClean="0"/>
              <a:t>Learners</a:t>
            </a:r>
            <a:r>
              <a:rPr lang="de-DE" sz="1200" dirty="0" smtClean="0"/>
              <a:t>,</a:t>
            </a:r>
          </a:p>
          <a:p>
            <a:r>
              <a:rPr lang="de-DE" sz="1200" dirty="0"/>
              <a:t>a</a:t>
            </a:r>
            <a:r>
              <a:rPr lang="de-DE" sz="1200" dirty="0" smtClean="0"/>
              <a:t>ls mittel für neu Sprach- und Fach-Lernen </a:t>
            </a:r>
            <a:endParaRPr lang="en-GB" sz="1200" dirty="0"/>
          </a:p>
        </p:txBody>
      </p:sp>
      <p:sp>
        <p:nvSpPr>
          <p:cNvPr id="8" name="Textfeld 7"/>
          <p:cNvSpPr txBox="1"/>
          <p:nvPr/>
        </p:nvSpPr>
        <p:spPr>
          <a:xfrm>
            <a:off x="578797" y="3277980"/>
            <a:ext cx="4740400" cy="861774"/>
          </a:xfrm>
          <a:prstGeom prst="rect">
            <a:avLst/>
          </a:prstGeom>
          <a:noFill/>
        </p:spPr>
        <p:txBody>
          <a:bodyPr wrap="square" rtlCol="0">
            <a:spAutoFit/>
          </a:bodyPr>
          <a:lstStyle/>
          <a:p>
            <a:r>
              <a:rPr lang="de-DE" sz="1200" dirty="0" smtClean="0"/>
              <a:t>In subtraktive-Mehrsprachige Bildungsformen die erste Sprache/n des </a:t>
            </a:r>
            <a:r>
              <a:rPr lang="de-DE" sz="1200" dirty="0"/>
              <a:t>K</a:t>
            </a:r>
            <a:r>
              <a:rPr lang="de-DE" sz="1200" dirty="0" smtClean="0"/>
              <a:t>indes ist als Hindernis für </a:t>
            </a:r>
            <a:r>
              <a:rPr lang="de-DE" sz="1200" dirty="0"/>
              <a:t>neu Sprach- und Fach-Lernen </a:t>
            </a:r>
            <a:r>
              <a:rPr lang="de-DE" sz="1200" dirty="0" smtClean="0"/>
              <a:t>betrachtet</a:t>
            </a:r>
            <a:endParaRPr lang="en-GB" sz="1200" dirty="0"/>
          </a:p>
          <a:p>
            <a:r>
              <a:rPr lang="de-DE" dirty="0" smtClean="0"/>
              <a:t> </a:t>
            </a:r>
            <a:endParaRPr lang="en-GB" dirty="0"/>
          </a:p>
        </p:txBody>
      </p:sp>
      <p:sp>
        <p:nvSpPr>
          <p:cNvPr id="9" name="Textfeld 8"/>
          <p:cNvSpPr txBox="1"/>
          <p:nvPr/>
        </p:nvSpPr>
        <p:spPr>
          <a:xfrm>
            <a:off x="578797" y="3953959"/>
            <a:ext cx="3923629" cy="646331"/>
          </a:xfrm>
          <a:prstGeom prst="rect">
            <a:avLst/>
          </a:prstGeom>
          <a:noFill/>
        </p:spPr>
        <p:txBody>
          <a:bodyPr wrap="square" rtlCol="0">
            <a:spAutoFit/>
          </a:bodyPr>
          <a:lstStyle/>
          <a:p>
            <a:r>
              <a:rPr lang="de-DE" sz="1200" dirty="0" smtClean="0"/>
              <a:t>Flexible formen von Additiv-</a:t>
            </a:r>
            <a:r>
              <a:rPr lang="de-DE" sz="1200" dirty="0" err="1" smtClean="0"/>
              <a:t>mehrsprachigebildung</a:t>
            </a:r>
            <a:r>
              <a:rPr lang="de-DE" sz="1200" dirty="0" smtClean="0"/>
              <a:t> Sprachen werden mehr oder wenige Kombiniert und Integriert  </a:t>
            </a:r>
            <a:endParaRPr lang="en-GB" sz="1200" dirty="0"/>
          </a:p>
        </p:txBody>
      </p:sp>
      <p:sp>
        <p:nvSpPr>
          <p:cNvPr id="10" name="Textfeld 9"/>
          <p:cNvSpPr txBox="1"/>
          <p:nvPr/>
        </p:nvSpPr>
        <p:spPr>
          <a:xfrm>
            <a:off x="5319197" y="2872432"/>
            <a:ext cx="2850204" cy="646331"/>
          </a:xfrm>
          <a:prstGeom prst="rect">
            <a:avLst/>
          </a:prstGeom>
          <a:noFill/>
        </p:spPr>
        <p:txBody>
          <a:bodyPr wrap="square" rtlCol="0">
            <a:spAutoFit/>
          </a:bodyPr>
          <a:lstStyle/>
          <a:p>
            <a:r>
              <a:rPr lang="de-DE" sz="1200" dirty="0" smtClean="0"/>
              <a:t>Additiv-</a:t>
            </a:r>
            <a:r>
              <a:rPr lang="de-DE" sz="1200" dirty="0" err="1" smtClean="0"/>
              <a:t>mehrsprachigebildung</a:t>
            </a:r>
            <a:r>
              <a:rPr lang="de-DE" sz="1200" dirty="0" smtClean="0"/>
              <a:t> ist effektive für Sprach und </a:t>
            </a:r>
            <a:r>
              <a:rPr lang="de-DE" sz="1200" dirty="0"/>
              <a:t>F</a:t>
            </a:r>
            <a:r>
              <a:rPr lang="de-DE" sz="1200" dirty="0" smtClean="0"/>
              <a:t>ach lernen als </a:t>
            </a:r>
            <a:r>
              <a:rPr lang="de-DE" sz="1200" dirty="0" err="1" smtClean="0"/>
              <a:t>Subtractiv</a:t>
            </a:r>
            <a:r>
              <a:rPr lang="de-DE" sz="1200" dirty="0" smtClean="0"/>
              <a:t>- (May, 2017)</a:t>
            </a:r>
            <a:endParaRPr lang="en-GB" sz="1200" dirty="0"/>
          </a:p>
        </p:txBody>
      </p:sp>
      <p:sp>
        <p:nvSpPr>
          <p:cNvPr id="11" name="Textfeld 10"/>
          <p:cNvSpPr txBox="1"/>
          <p:nvPr/>
        </p:nvSpPr>
        <p:spPr>
          <a:xfrm>
            <a:off x="5276620" y="3816588"/>
            <a:ext cx="3867380" cy="646331"/>
          </a:xfrm>
          <a:prstGeom prst="rect">
            <a:avLst/>
          </a:prstGeom>
          <a:noFill/>
        </p:spPr>
        <p:txBody>
          <a:bodyPr wrap="square" rtlCol="0">
            <a:spAutoFit/>
          </a:bodyPr>
          <a:lstStyle/>
          <a:p>
            <a:r>
              <a:rPr lang="de-DE" sz="1200" dirty="0" smtClean="0"/>
              <a:t>Sprachsensible Unterricht ist gut für alle Lernenden, ins besondere </a:t>
            </a:r>
            <a:r>
              <a:rPr lang="de-DE" sz="1200" dirty="0" err="1" smtClean="0"/>
              <a:t>mersprachig</a:t>
            </a:r>
            <a:r>
              <a:rPr lang="de-DE" sz="1200" dirty="0" smtClean="0"/>
              <a:t> und marginalisierte </a:t>
            </a:r>
            <a:r>
              <a:rPr lang="de-DE" sz="1200" dirty="0" err="1" smtClean="0"/>
              <a:t>Schüler:innen</a:t>
            </a:r>
            <a:r>
              <a:rPr lang="de-DE" sz="1200" dirty="0" smtClean="0"/>
              <a:t>. (</a:t>
            </a:r>
            <a:r>
              <a:rPr lang="de-DE" sz="1200" dirty="0" err="1" smtClean="0"/>
              <a:t>Beacco</a:t>
            </a:r>
            <a:r>
              <a:rPr lang="de-DE" sz="1200" dirty="0" smtClean="0"/>
              <a:t> et al., 2016)  </a:t>
            </a:r>
            <a:endParaRPr lang="en-GB" sz="1200" dirty="0"/>
          </a:p>
        </p:txBody>
      </p:sp>
    </p:spTree>
    <p:extLst>
      <p:ext uri="{BB962C8B-B14F-4D97-AF65-F5344CB8AC3E}">
        <p14:creationId xmlns:p14="http://schemas.microsoft.com/office/powerpoint/2010/main" val="31031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056" y="347940"/>
            <a:ext cx="7935515" cy="513160"/>
          </a:xfrm>
        </p:spPr>
        <p:txBody>
          <a:bodyPr/>
          <a:lstStyle/>
          <a:p>
            <a:r>
              <a:rPr lang="de-DE" dirty="0" smtClean="0"/>
              <a:t>Impacts of </a:t>
            </a:r>
            <a:r>
              <a:rPr lang="de-DE" dirty="0" err="1" smtClean="0"/>
              <a:t>monoglossic</a:t>
            </a:r>
            <a:r>
              <a:rPr lang="de-DE" dirty="0" smtClean="0"/>
              <a:t> </a:t>
            </a:r>
            <a:r>
              <a:rPr lang="de-DE" dirty="0" err="1" smtClean="0"/>
              <a:t>ideology</a:t>
            </a:r>
            <a:r>
              <a:rPr lang="de-DE" dirty="0" smtClean="0"/>
              <a:t> in education </a:t>
            </a:r>
            <a:endParaRPr lang="en-GB" dirty="0"/>
          </a:p>
        </p:txBody>
      </p:sp>
      <p:sp>
        <p:nvSpPr>
          <p:cNvPr id="3" name="Inhaltsplatzhalter 2"/>
          <p:cNvSpPr>
            <a:spLocks noGrp="1"/>
          </p:cNvSpPr>
          <p:nvPr>
            <p:ph sz="quarter" idx="10"/>
          </p:nvPr>
        </p:nvSpPr>
        <p:spPr>
          <a:xfrm>
            <a:off x="4693189" y="807919"/>
            <a:ext cx="7935516" cy="408587"/>
          </a:xfrm>
        </p:spPr>
        <p:txBody>
          <a:bodyPr/>
          <a:lstStyle/>
          <a:p>
            <a:r>
              <a:rPr lang="de-DE" dirty="0" err="1" smtClean="0"/>
              <a:t>Reinforces</a:t>
            </a:r>
            <a:r>
              <a:rPr lang="de-DE" dirty="0" smtClean="0"/>
              <a:t> </a:t>
            </a:r>
            <a:r>
              <a:rPr lang="de-DE" dirty="0" err="1" smtClean="0"/>
              <a:t>colonial</a:t>
            </a:r>
            <a:r>
              <a:rPr lang="de-DE" dirty="0" smtClean="0"/>
              <a:t>/</a:t>
            </a:r>
            <a:r>
              <a:rPr lang="de-DE" dirty="0" err="1" smtClean="0"/>
              <a:t>modernist</a:t>
            </a:r>
            <a:r>
              <a:rPr lang="de-DE" dirty="0" smtClean="0"/>
              <a:t> </a:t>
            </a:r>
            <a:r>
              <a:rPr lang="de-DE" dirty="0" err="1" smtClean="0"/>
              <a:t>epistemology</a:t>
            </a:r>
            <a:r>
              <a:rPr lang="de-DE" dirty="0" smtClean="0"/>
              <a:t>, </a:t>
            </a:r>
          </a:p>
          <a:p>
            <a:r>
              <a:rPr lang="de-DE" dirty="0" err="1" smtClean="0"/>
              <a:t>hierarchies</a:t>
            </a:r>
            <a:r>
              <a:rPr lang="de-DE" dirty="0" smtClean="0"/>
              <a:t> </a:t>
            </a:r>
            <a:r>
              <a:rPr lang="de-DE" dirty="0" err="1" smtClean="0"/>
              <a:t>and</a:t>
            </a:r>
            <a:r>
              <a:rPr lang="de-DE" dirty="0" smtClean="0"/>
              <a:t> </a:t>
            </a:r>
            <a:r>
              <a:rPr lang="de-DE" dirty="0" err="1" smtClean="0"/>
              <a:t>dichotomies</a:t>
            </a:r>
            <a:endParaRPr lang="de-DE" dirty="0" smtClean="0"/>
          </a:p>
        </p:txBody>
      </p:sp>
      <p:sp>
        <p:nvSpPr>
          <p:cNvPr id="4" name="Inhaltsplatzhalter 2"/>
          <p:cNvSpPr txBox="1">
            <a:spLocks/>
          </p:cNvSpPr>
          <p:nvPr/>
        </p:nvSpPr>
        <p:spPr>
          <a:xfrm>
            <a:off x="4741672" y="3385016"/>
            <a:ext cx="7935516" cy="348058"/>
          </a:xfrm>
          <a:prstGeom prst="rect">
            <a:avLst/>
          </a:prstGeom>
          <a:ln>
            <a:noFill/>
          </a:ln>
        </p:spPr>
        <p:txBody>
          <a:bodyPr vert="horz" lIns="0" tIns="0" rIns="0" bIns="0" rtlCol="0">
            <a:noAutofit/>
          </a:bodyPr>
          <a:lstStyle>
            <a:lvl1pPr marL="0" indent="0" algn="l" defTabSz="914269" rtl="0" eaLnBrk="1" latinLnBrk="0" hangingPunct="1">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269" rtl="0" eaLnBrk="1" latinLnBrk="0" hangingPunct="1">
              <a:spcBef>
                <a:spcPts val="600"/>
              </a:spcBef>
              <a:buFont typeface="Open Sans" panose="020B0606030504020204" pitchFamily="34" charset="0"/>
              <a:buNone/>
              <a:defRPr sz="1600" kern="1200">
                <a:solidFill>
                  <a:schemeClr val="accent1"/>
                </a:solidFill>
                <a:latin typeface="+mn-lt"/>
                <a:ea typeface="+mn-ea"/>
                <a:cs typeface="+mn-cs"/>
              </a:defRPr>
            </a:lvl2pPr>
            <a:lvl3pPr marL="252000" indent="-252000" algn="l" defTabSz="914269" rtl="0" eaLnBrk="1" latinLnBrk="0" hangingPunct="1">
              <a:spcBef>
                <a:spcPts val="1200"/>
              </a:spcBef>
              <a:buFont typeface="Arial" panose="020B0604020202020204" pitchFamily="34" charset="0"/>
              <a:buChar char="—"/>
              <a:defRPr sz="1600" kern="1200">
                <a:solidFill>
                  <a:schemeClr val="accent1"/>
                </a:solidFill>
                <a:latin typeface="+mn-lt"/>
                <a:ea typeface="+mn-ea"/>
                <a:cs typeface="+mn-cs"/>
              </a:defRPr>
            </a:lvl3pPr>
            <a:lvl4pPr marL="252000" indent="-144000" algn="l" defTabSz="914269" rtl="0" eaLnBrk="1" latinLnBrk="0" hangingPunct="1">
              <a:spcBef>
                <a:spcPts val="0"/>
              </a:spcBef>
              <a:buFont typeface="Open Sans" panose="020B0606030504020204" pitchFamily="34" charset="0"/>
              <a:buChar char="–"/>
              <a:defRPr sz="1600" kern="1200">
                <a:solidFill>
                  <a:schemeClr val="accent1"/>
                </a:solidFill>
                <a:latin typeface="+mn-lt"/>
                <a:ea typeface="+mn-ea"/>
                <a:cs typeface="+mn-cs"/>
              </a:defRPr>
            </a:lvl4pPr>
            <a:lvl5pPr marL="0" indent="0" algn="l" defTabSz="914269" rtl="0" eaLnBrk="1" latinLnBrk="0" hangingPunct="1">
              <a:spcBef>
                <a:spcPts val="600"/>
              </a:spcBef>
              <a:spcAft>
                <a:spcPts val="0"/>
              </a:spcAft>
              <a:buFont typeface="Symbol" panose="05050102010706020507" pitchFamily="18" charset="2"/>
              <a:buNone/>
              <a:defRPr sz="1400" b="1" kern="1200" baseline="0">
                <a:solidFill>
                  <a:schemeClr val="accent1"/>
                </a:solidFill>
                <a:latin typeface="+mn-lt"/>
                <a:ea typeface="+mn-ea"/>
                <a:cs typeface="+mn-cs"/>
              </a:defRPr>
            </a:lvl5pPr>
            <a:lvl6pPr marL="0" marR="0" indent="0" algn="l" defTabSz="914269" rtl="0" eaLnBrk="1" fontAlgn="auto" latinLnBrk="0" hangingPunct="1">
              <a:lnSpc>
                <a:spcPct val="100000"/>
              </a:lnSpc>
              <a:spcBef>
                <a:spcPts val="600"/>
              </a:spcBef>
              <a:spcAft>
                <a:spcPts val="0"/>
              </a:spcAft>
              <a:buClrTx/>
              <a:buSzTx/>
              <a:buFont typeface="Arial" panose="020B0604020202020204" pitchFamily="34" charset="0"/>
              <a:buNone/>
              <a:tabLst/>
              <a:defRPr sz="1400" b="0" kern="1200">
                <a:solidFill>
                  <a:schemeClr val="accent1"/>
                </a:solidFill>
                <a:latin typeface="+mn-lt"/>
                <a:ea typeface="+mn-ea"/>
                <a:cs typeface="+mn-cs"/>
              </a:defRPr>
            </a:lvl6pPr>
            <a:lvl7pPr marL="252000" marR="0" indent="-252000" algn="l" defTabSz="914269" rtl="0" eaLnBrk="1" fontAlgn="auto" latinLnBrk="0" hangingPunct="1">
              <a:lnSpc>
                <a:spcPct val="100000"/>
              </a:lnSpc>
              <a:spcBef>
                <a:spcPts val="0"/>
              </a:spcBef>
              <a:spcAft>
                <a:spcPts val="0"/>
              </a:spcAft>
              <a:buClrTx/>
              <a:buSzTx/>
              <a:buFont typeface="Arial" panose="020B0604020202020204" pitchFamily="34" charset="0"/>
              <a:buChar char="—"/>
              <a:tabLst/>
              <a:defRPr lang="de-DE" sz="1400" kern="1200" dirty="0" smtClean="0">
                <a:solidFill>
                  <a:schemeClr val="accent1"/>
                </a:solidFill>
                <a:latin typeface="+mn-lt"/>
                <a:ea typeface="+mn-ea"/>
                <a:cs typeface="+mn-cs"/>
              </a:defRPr>
            </a:lvl7pPr>
            <a:lvl8pPr marL="252000" marR="0" indent="-144000" algn="l" defTabSz="914269" rtl="0" eaLnBrk="1" fontAlgn="auto" latinLnBrk="0" hangingPunct="1">
              <a:lnSpc>
                <a:spcPct val="100000"/>
              </a:lnSpc>
              <a:spcBef>
                <a:spcPts val="0"/>
              </a:spcBef>
              <a:spcAft>
                <a:spcPts val="0"/>
              </a:spcAft>
              <a:buClrTx/>
              <a:buSzTx/>
              <a:buFont typeface="Open Sans" panose="020B0606030504020204" pitchFamily="34" charset="0"/>
              <a:buChar char="–"/>
              <a:tabLst/>
              <a:defRPr sz="1400" kern="1200">
                <a:solidFill>
                  <a:schemeClr val="accent1"/>
                </a:solidFill>
                <a:latin typeface="+mn-lt"/>
                <a:ea typeface="+mn-ea"/>
                <a:cs typeface="+mn-cs"/>
              </a:defRPr>
            </a:lvl8pPr>
            <a:lvl9pPr marL="396000" marR="0" indent="-144000" algn="l" defTabSz="914269" rtl="0" eaLnBrk="1" fontAlgn="auto" latinLnBrk="0" hangingPunct="1">
              <a:lnSpc>
                <a:spcPct val="100000"/>
              </a:lnSpc>
              <a:spcBef>
                <a:spcPts val="0"/>
              </a:spcBef>
              <a:spcAft>
                <a:spcPts val="0"/>
              </a:spcAft>
              <a:buClrTx/>
              <a:buSzTx/>
              <a:buFont typeface="Wingdings" panose="05000000000000000000" pitchFamily="2" charset="2"/>
              <a:buChar char="§"/>
              <a:tabLst/>
              <a:defRPr sz="1400" kern="1200">
                <a:solidFill>
                  <a:schemeClr val="accent1"/>
                </a:solidFill>
                <a:latin typeface="+mn-lt"/>
                <a:ea typeface="+mn-ea"/>
                <a:cs typeface="+mn-cs"/>
              </a:defRPr>
            </a:lvl9pPr>
          </a:lstStyle>
          <a:p>
            <a:r>
              <a:rPr lang="de-DE" sz="1200" dirty="0" err="1"/>
              <a:t>Undermines</a:t>
            </a:r>
            <a:r>
              <a:rPr lang="de-DE" sz="1200" dirty="0"/>
              <a:t> </a:t>
            </a:r>
            <a:r>
              <a:rPr lang="de-DE" sz="1200" dirty="0" err="1"/>
              <a:t>diversity</a:t>
            </a:r>
            <a:r>
              <a:rPr lang="de-DE" sz="1200" dirty="0"/>
              <a:t> in </a:t>
            </a:r>
            <a:r>
              <a:rPr lang="de-DE" sz="1200" dirty="0" err="1"/>
              <a:t>academic</a:t>
            </a:r>
            <a:r>
              <a:rPr lang="de-DE" sz="1200" dirty="0"/>
              <a:t> </a:t>
            </a:r>
            <a:r>
              <a:rPr lang="de-DE" sz="1200" dirty="0" err="1"/>
              <a:t>and</a:t>
            </a:r>
            <a:r>
              <a:rPr lang="de-DE" sz="1200" dirty="0"/>
              <a:t> </a:t>
            </a:r>
          </a:p>
          <a:p>
            <a:r>
              <a:rPr lang="de-DE" sz="1200" dirty="0"/>
              <a:t>professional </a:t>
            </a:r>
            <a:r>
              <a:rPr lang="de-DE" sz="1200" dirty="0" err="1"/>
              <a:t>communities</a:t>
            </a:r>
            <a:endParaRPr lang="en-GB" sz="1200" dirty="0"/>
          </a:p>
        </p:txBody>
      </p:sp>
      <p:sp>
        <p:nvSpPr>
          <p:cNvPr id="5" name="Inhaltsplatzhalter 2"/>
          <p:cNvSpPr txBox="1">
            <a:spLocks/>
          </p:cNvSpPr>
          <p:nvPr/>
        </p:nvSpPr>
        <p:spPr>
          <a:xfrm>
            <a:off x="4741672" y="4136180"/>
            <a:ext cx="7935516" cy="2309234"/>
          </a:xfrm>
          <a:prstGeom prst="rect">
            <a:avLst/>
          </a:prstGeom>
          <a:ln>
            <a:noFill/>
          </a:ln>
        </p:spPr>
        <p:txBody>
          <a:bodyPr vert="horz" lIns="0" tIns="0" rIns="0" bIns="0" rtlCol="0">
            <a:noAutofit/>
          </a:bodyPr>
          <a:lstStyle>
            <a:lvl1pPr marL="0" indent="0" algn="l" defTabSz="914269" rtl="0" eaLnBrk="1" latinLnBrk="0" hangingPunct="1">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269" rtl="0" eaLnBrk="1" latinLnBrk="0" hangingPunct="1">
              <a:spcBef>
                <a:spcPts val="600"/>
              </a:spcBef>
              <a:buFont typeface="Open Sans" panose="020B0606030504020204" pitchFamily="34" charset="0"/>
              <a:buNone/>
              <a:defRPr sz="1600" kern="1200">
                <a:solidFill>
                  <a:schemeClr val="accent1"/>
                </a:solidFill>
                <a:latin typeface="+mn-lt"/>
                <a:ea typeface="+mn-ea"/>
                <a:cs typeface="+mn-cs"/>
              </a:defRPr>
            </a:lvl2pPr>
            <a:lvl3pPr marL="252000" indent="-252000" algn="l" defTabSz="914269" rtl="0" eaLnBrk="1" latinLnBrk="0" hangingPunct="1">
              <a:spcBef>
                <a:spcPts val="1200"/>
              </a:spcBef>
              <a:buFont typeface="Arial" panose="020B0604020202020204" pitchFamily="34" charset="0"/>
              <a:buChar char="—"/>
              <a:defRPr sz="1600" kern="1200">
                <a:solidFill>
                  <a:schemeClr val="accent1"/>
                </a:solidFill>
                <a:latin typeface="+mn-lt"/>
                <a:ea typeface="+mn-ea"/>
                <a:cs typeface="+mn-cs"/>
              </a:defRPr>
            </a:lvl3pPr>
            <a:lvl4pPr marL="252000" indent="-144000" algn="l" defTabSz="914269" rtl="0" eaLnBrk="1" latinLnBrk="0" hangingPunct="1">
              <a:spcBef>
                <a:spcPts val="0"/>
              </a:spcBef>
              <a:buFont typeface="Open Sans" panose="020B0606030504020204" pitchFamily="34" charset="0"/>
              <a:buChar char="–"/>
              <a:defRPr sz="1600" kern="1200">
                <a:solidFill>
                  <a:schemeClr val="accent1"/>
                </a:solidFill>
                <a:latin typeface="+mn-lt"/>
                <a:ea typeface="+mn-ea"/>
                <a:cs typeface="+mn-cs"/>
              </a:defRPr>
            </a:lvl4pPr>
            <a:lvl5pPr marL="0" indent="0" algn="l" defTabSz="914269" rtl="0" eaLnBrk="1" latinLnBrk="0" hangingPunct="1">
              <a:spcBef>
                <a:spcPts val="600"/>
              </a:spcBef>
              <a:spcAft>
                <a:spcPts val="0"/>
              </a:spcAft>
              <a:buFont typeface="Symbol" panose="05050102010706020507" pitchFamily="18" charset="2"/>
              <a:buNone/>
              <a:defRPr sz="1400" b="1" kern="1200" baseline="0">
                <a:solidFill>
                  <a:schemeClr val="accent1"/>
                </a:solidFill>
                <a:latin typeface="+mn-lt"/>
                <a:ea typeface="+mn-ea"/>
                <a:cs typeface="+mn-cs"/>
              </a:defRPr>
            </a:lvl5pPr>
            <a:lvl6pPr marL="0" marR="0" indent="0" algn="l" defTabSz="914269" rtl="0" eaLnBrk="1" fontAlgn="auto" latinLnBrk="0" hangingPunct="1">
              <a:lnSpc>
                <a:spcPct val="100000"/>
              </a:lnSpc>
              <a:spcBef>
                <a:spcPts val="600"/>
              </a:spcBef>
              <a:spcAft>
                <a:spcPts val="0"/>
              </a:spcAft>
              <a:buClrTx/>
              <a:buSzTx/>
              <a:buFont typeface="Arial" panose="020B0604020202020204" pitchFamily="34" charset="0"/>
              <a:buNone/>
              <a:tabLst/>
              <a:defRPr sz="1400" b="0" kern="1200">
                <a:solidFill>
                  <a:schemeClr val="accent1"/>
                </a:solidFill>
                <a:latin typeface="+mn-lt"/>
                <a:ea typeface="+mn-ea"/>
                <a:cs typeface="+mn-cs"/>
              </a:defRPr>
            </a:lvl6pPr>
            <a:lvl7pPr marL="252000" marR="0" indent="-252000" algn="l" defTabSz="914269" rtl="0" eaLnBrk="1" fontAlgn="auto" latinLnBrk="0" hangingPunct="1">
              <a:lnSpc>
                <a:spcPct val="100000"/>
              </a:lnSpc>
              <a:spcBef>
                <a:spcPts val="0"/>
              </a:spcBef>
              <a:spcAft>
                <a:spcPts val="0"/>
              </a:spcAft>
              <a:buClrTx/>
              <a:buSzTx/>
              <a:buFont typeface="Arial" panose="020B0604020202020204" pitchFamily="34" charset="0"/>
              <a:buChar char="—"/>
              <a:tabLst/>
              <a:defRPr lang="de-DE" sz="1400" kern="1200" dirty="0" smtClean="0">
                <a:solidFill>
                  <a:schemeClr val="accent1"/>
                </a:solidFill>
                <a:latin typeface="+mn-lt"/>
                <a:ea typeface="+mn-ea"/>
                <a:cs typeface="+mn-cs"/>
              </a:defRPr>
            </a:lvl7pPr>
            <a:lvl8pPr marL="252000" marR="0" indent="-144000" algn="l" defTabSz="914269" rtl="0" eaLnBrk="1" fontAlgn="auto" latinLnBrk="0" hangingPunct="1">
              <a:lnSpc>
                <a:spcPct val="100000"/>
              </a:lnSpc>
              <a:spcBef>
                <a:spcPts val="0"/>
              </a:spcBef>
              <a:spcAft>
                <a:spcPts val="0"/>
              </a:spcAft>
              <a:buClrTx/>
              <a:buSzTx/>
              <a:buFont typeface="Open Sans" panose="020B0606030504020204" pitchFamily="34" charset="0"/>
              <a:buChar char="–"/>
              <a:tabLst/>
              <a:defRPr sz="1400" kern="1200">
                <a:solidFill>
                  <a:schemeClr val="accent1"/>
                </a:solidFill>
                <a:latin typeface="+mn-lt"/>
                <a:ea typeface="+mn-ea"/>
                <a:cs typeface="+mn-cs"/>
              </a:defRPr>
            </a:lvl8pPr>
            <a:lvl9pPr marL="396000" marR="0" indent="-144000" algn="l" defTabSz="914269" rtl="0" eaLnBrk="1" fontAlgn="auto" latinLnBrk="0" hangingPunct="1">
              <a:lnSpc>
                <a:spcPct val="100000"/>
              </a:lnSpc>
              <a:spcBef>
                <a:spcPts val="0"/>
              </a:spcBef>
              <a:spcAft>
                <a:spcPts val="0"/>
              </a:spcAft>
              <a:buClrTx/>
              <a:buSzTx/>
              <a:buFont typeface="Wingdings" panose="05000000000000000000" pitchFamily="2" charset="2"/>
              <a:buChar char="§"/>
              <a:tabLst/>
              <a:defRPr sz="1400" kern="1200">
                <a:solidFill>
                  <a:schemeClr val="accent1"/>
                </a:solidFill>
                <a:latin typeface="+mn-lt"/>
                <a:ea typeface="+mn-ea"/>
                <a:cs typeface="+mn-cs"/>
              </a:defRPr>
            </a:lvl9pPr>
          </a:lstStyle>
          <a:p>
            <a:r>
              <a:rPr lang="de-DE" sz="1200" dirty="0"/>
              <a:t>Limits </a:t>
            </a:r>
            <a:r>
              <a:rPr lang="de-DE" sz="1200" dirty="0" err="1"/>
              <a:t>are</a:t>
            </a:r>
            <a:r>
              <a:rPr lang="de-DE" sz="1200" dirty="0"/>
              <a:t> </a:t>
            </a:r>
            <a:r>
              <a:rPr lang="de-DE" sz="1200" dirty="0" err="1"/>
              <a:t>collective</a:t>
            </a:r>
            <a:r>
              <a:rPr lang="de-DE" sz="1200" dirty="0"/>
              <a:t> potential </a:t>
            </a:r>
            <a:r>
              <a:rPr lang="de-DE" sz="1200" dirty="0" err="1"/>
              <a:t>to</a:t>
            </a:r>
            <a:r>
              <a:rPr lang="de-DE" sz="1200" dirty="0"/>
              <a:t> </a:t>
            </a:r>
            <a:r>
              <a:rPr lang="de-DE" sz="1200" dirty="0" err="1"/>
              <a:t>learn</a:t>
            </a:r>
            <a:r>
              <a:rPr lang="de-DE" sz="1200" dirty="0"/>
              <a:t> </a:t>
            </a:r>
            <a:r>
              <a:rPr lang="de-DE" sz="1200" dirty="0" err="1"/>
              <a:t>our</a:t>
            </a:r>
            <a:r>
              <a:rPr lang="de-DE" sz="1200" dirty="0"/>
              <a:t> </a:t>
            </a:r>
            <a:r>
              <a:rPr lang="de-DE" sz="1200" dirty="0" err="1"/>
              <a:t>ways</a:t>
            </a:r>
            <a:r>
              <a:rPr lang="de-DE" sz="1200" dirty="0"/>
              <a:t> out of</a:t>
            </a:r>
          </a:p>
          <a:p>
            <a:r>
              <a:rPr lang="de-DE" sz="1200" dirty="0"/>
              <a:t>UN-</a:t>
            </a:r>
            <a:r>
              <a:rPr lang="de-DE" sz="1200" dirty="0" err="1"/>
              <a:t>sustainability</a:t>
            </a:r>
            <a:endParaRPr lang="en-GB" sz="1200" dirty="0"/>
          </a:p>
        </p:txBody>
      </p:sp>
      <p:sp>
        <p:nvSpPr>
          <p:cNvPr id="6" name="Inhaltsplatzhalter 2"/>
          <p:cNvSpPr txBox="1">
            <a:spLocks/>
          </p:cNvSpPr>
          <p:nvPr/>
        </p:nvSpPr>
        <p:spPr>
          <a:xfrm>
            <a:off x="4741672" y="3053171"/>
            <a:ext cx="7935516" cy="331845"/>
          </a:xfrm>
          <a:prstGeom prst="rect">
            <a:avLst/>
          </a:prstGeom>
          <a:ln>
            <a:noFill/>
          </a:ln>
        </p:spPr>
        <p:txBody>
          <a:bodyPr vert="horz" lIns="0" tIns="0" rIns="0" bIns="0" rtlCol="0">
            <a:noAutofit/>
          </a:bodyPr>
          <a:lstStyle>
            <a:lvl1pPr marL="0" indent="0" algn="l" defTabSz="914269" rtl="0" eaLnBrk="1" latinLnBrk="0" hangingPunct="1">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269" rtl="0" eaLnBrk="1" latinLnBrk="0" hangingPunct="1">
              <a:spcBef>
                <a:spcPts val="600"/>
              </a:spcBef>
              <a:buFont typeface="Open Sans" panose="020B0606030504020204" pitchFamily="34" charset="0"/>
              <a:buNone/>
              <a:defRPr sz="1600" kern="1200">
                <a:solidFill>
                  <a:schemeClr val="accent1"/>
                </a:solidFill>
                <a:latin typeface="+mn-lt"/>
                <a:ea typeface="+mn-ea"/>
                <a:cs typeface="+mn-cs"/>
              </a:defRPr>
            </a:lvl2pPr>
            <a:lvl3pPr marL="252000" indent="-252000" algn="l" defTabSz="914269" rtl="0" eaLnBrk="1" latinLnBrk="0" hangingPunct="1">
              <a:spcBef>
                <a:spcPts val="1200"/>
              </a:spcBef>
              <a:buFont typeface="Arial" panose="020B0604020202020204" pitchFamily="34" charset="0"/>
              <a:buChar char="—"/>
              <a:defRPr sz="1600" kern="1200">
                <a:solidFill>
                  <a:schemeClr val="accent1"/>
                </a:solidFill>
                <a:latin typeface="+mn-lt"/>
                <a:ea typeface="+mn-ea"/>
                <a:cs typeface="+mn-cs"/>
              </a:defRPr>
            </a:lvl3pPr>
            <a:lvl4pPr marL="252000" indent="-144000" algn="l" defTabSz="914269" rtl="0" eaLnBrk="1" latinLnBrk="0" hangingPunct="1">
              <a:spcBef>
                <a:spcPts val="0"/>
              </a:spcBef>
              <a:buFont typeface="Open Sans" panose="020B0606030504020204" pitchFamily="34" charset="0"/>
              <a:buChar char="–"/>
              <a:defRPr sz="1600" kern="1200">
                <a:solidFill>
                  <a:schemeClr val="accent1"/>
                </a:solidFill>
                <a:latin typeface="+mn-lt"/>
                <a:ea typeface="+mn-ea"/>
                <a:cs typeface="+mn-cs"/>
              </a:defRPr>
            </a:lvl4pPr>
            <a:lvl5pPr marL="0" indent="0" algn="l" defTabSz="914269" rtl="0" eaLnBrk="1" latinLnBrk="0" hangingPunct="1">
              <a:spcBef>
                <a:spcPts val="600"/>
              </a:spcBef>
              <a:spcAft>
                <a:spcPts val="0"/>
              </a:spcAft>
              <a:buFont typeface="Symbol" panose="05050102010706020507" pitchFamily="18" charset="2"/>
              <a:buNone/>
              <a:defRPr sz="1400" b="1" kern="1200" baseline="0">
                <a:solidFill>
                  <a:schemeClr val="accent1"/>
                </a:solidFill>
                <a:latin typeface="+mn-lt"/>
                <a:ea typeface="+mn-ea"/>
                <a:cs typeface="+mn-cs"/>
              </a:defRPr>
            </a:lvl5pPr>
            <a:lvl6pPr marL="0" marR="0" indent="0" algn="l" defTabSz="914269" rtl="0" eaLnBrk="1" fontAlgn="auto" latinLnBrk="0" hangingPunct="1">
              <a:lnSpc>
                <a:spcPct val="100000"/>
              </a:lnSpc>
              <a:spcBef>
                <a:spcPts val="600"/>
              </a:spcBef>
              <a:spcAft>
                <a:spcPts val="0"/>
              </a:spcAft>
              <a:buClrTx/>
              <a:buSzTx/>
              <a:buFont typeface="Arial" panose="020B0604020202020204" pitchFamily="34" charset="0"/>
              <a:buNone/>
              <a:tabLst/>
              <a:defRPr sz="1400" b="0" kern="1200">
                <a:solidFill>
                  <a:schemeClr val="accent1"/>
                </a:solidFill>
                <a:latin typeface="+mn-lt"/>
                <a:ea typeface="+mn-ea"/>
                <a:cs typeface="+mn-cs"/>
              </a:defRPr>
            </a:lvl6pPr>
            <a:lvl7pPr marL="252000" marR="0" indent="-252000" algn="l" defTabSz="914269" rtl="0" eaLnBrk="1" fontAlgn="auto" latinLnBrk="0" hangingPunct="1">
              <a:lnSpc>
                <a:spcPct val="100000"/>
              </a:lnSpc>
              <a:spcBef>
                <a:spcPts val="0"/>
              </a:spcBef>
              <a:spcAft>
                <a:spcPts val="0"/>
              </a:spcAft>
              <a:buClrTx/>
              <a:buSzTx/>
              <a:buFont typeface="Arial" panose="020B0604020202020204" pitchFamily="34" charset="0"/>
              <a:buChar char="—"/>
              <a:tabLst/>
              <a:defRPr lang="de-DE" sz="1400" kern="1200" dirty="0" smtClean="0">
                <a:solidFill>
                  <a:schemeClr val="accent1"/>
                </a:solidFill>
                <a:latin typeface="+mn-lt"/>
                <a:ea typeface="+mn-ea"/>
                <a:cs typeface="+mn-cs"/>
              </a:defRPr>
            </a:lvl7pPr>
            <a:lvl8pPr marL="252000" marR="0" indent="-144000" algn="l" defTabSz="914269" rtl="0" eaLnBrk="1" fontAlgn="auto" latinLnBrk="0" hangingPunct="1">
              <a:lnSpc>
                <a:spcPct val="100000"/>
              </a:lnSpc>
              <a:spcBef>
                <a:spcPts val="0"/>
              </a:spcBef>
              <a:spcAft>
                <a:spcPts val="0"/>
              </a:spcAft>
              <a:buClrTx/>
              <a:buSzTx/>
              <a:buFont typeface="Open Sans" panose="020B0606030504020204" pitchFamily="34" charset="0"/>
              <a:buChar char="–"/>
              <a:tabLst/>
              <a:defRPr sz="1400" kern="1200">
                <a:solidFill>
                  <a:schemeClr val="accent1"/>
                </a:solidFill>
                <a:latin typeface="+mn-lt"/>
                <a:ea typeface="+mn-ea"/>
                <a:cs typeface="+mn-cs"/>
              </a:defRPr>
            </a:lvl8pPr>
            <a:lvl9pPr marL="396000" marR="0" indent="-144000" algn="l" defTabSz="914269" rtl="0" eaLnBrk="1" fontAlgn="auto" latinLnBrk="0" hangingPunct="1">
              <a:lnSpc>
                <a:spcPct val="100000"/>
              </a:lnSpc>
              <a:spcBef>
                <a:spcPts val="0"/>
              </a:spcBef>
              <a:spcAft>
                <a:spcPts val="0"/>
              </a:spcAft>
              <a:buClrTx/>
              <a:buSzTx/>
              <a:buFont typeface="Wingdings" panose="05000000000000000000" pitchFamily="2" charset="2"/>
              <a:buChar char="§"/>
              <a:tabLst/>
              <a:defRPr sz="1400" kern="1200">
                <a:solidFill>
                  <a:schemeClr val="accent1"/>
                </a:solidFill>
                <a:latin typeface="+mn-lt"/>
                <a:ea typeface="+mn-ea"/>
                <a:cs typeface="+mn-cs"/>
              </a:defRPr>
            </a:lvl9pPr>
          </a:lstStyle>
          <a:p>
            <a:r>
              <a:rPr lang="de-DE" sz="1200" dirty="0" err="1"/>
              <a:t>Exacerbates</a:t>
            </a:r>
            <a:r>
              <a:rPr lang="de-DE" sz="1200" dirty="0"/>
              <a:t> </a:t>
            </a:r>
            <a:r>
              <a:rPr lang="de-DE" sz="1200" dirty="0" err="1"/>
              <a:t>social</a:t>
            </a:r>
            <a:r>
              <a:rPr lang="de-DE" sz="1200" dirty="0"/>
              <a:t> </a:t>
            </a:r>
            <a:r>
              <a:rPr lang="de-DE" sz="1200" dirty="0" err="1"/>
              <a:t>divisions</a:t>
            </a:r>
            <a:r>
              <a:rPr lang="de-DE" sz="1200" dirty="0"/>
              <a:t> </a:t>
            </a:r>
            <a:r>
              <a:rPr lang="de-DE" sz="1200" dirty="0" err="1"/>
              <a:t>and</a:t>
            </a:r>
            <a:r>
              <a:rPr lang="de-DE" sz="1200" dirty="0"/>
              <a:t> </a:t>
            </a:r>
            <a:r>
              <a:rPr lang="de-DE" sz="1200" dirty="0" err="1"/>
              <a:t>inequalities</a:t>
            </a:r>
            <a:endParaRPr lang="de-DE" sz="1200" dirty="0"/>
          </a:p>
        </p:txBody>
      </p:sp>
      <p:sp>
        <p:nvSpPr>
          <p:cNvPr id="7" name="Inhaltsplatzhalter 2"/>
          <p:cNvSpPr txBox="1">
            <a:spLocks/>
          </p:cNvSpPr>
          <p:nvPr/>
        </p:nvSpPr>
        <p:spPr>
          <a:xfrm>
            <a:off x="4693189" y="1532861"/>
            <a:ext cx="7935516" cy="281715"/>
          </a:xfrm>
          <a:prstGeom prst="rect">
            <a:avLst/>
          </a:prstGeom>
          <a:ln>
            <a:noFill/>
          </a:ln>
        </p:spPr>
        <p:txBody>
          <a:bodyPr vert="horz" lIns="0" tIns="0" rIns="0" bIns="0" rtlCol="0">
            <a:noAutofit/>
          </a:bodyPr>
          <a:lstStyle>
            <a:lvl1pPr marL="0" indent="0" algn="l" defTabSz="914269" rtl="0" eaLnBrk="1" latinLnBrk="0" hangingPunct="1">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269" rtl="0" eaLnBrk="1" latinLnBrk="0" hangingPunct="1">
              <a:spcBef>
                <a:spcPts val="600"/>
              </a:spcBef>
              <a:buFont typeface="Open Sans" panose="020B0606030504020204" pitchFamily="34" charset="0"/>
              <a:buNone/>
              <a:defRPr sz="1600" kern="1200">
                <a:solidFill>
                  <a:schemeClr val="accent1"/>
                </a:solidFill>
                <a:latin typeface="+mn-lt"/>
                <a:ea typeface="+mn-ea"/>
                <a:cs typeface="+mn-cs"/>
              </a:defRPr>
            </a:lvl2pPr>
            <a:lvl3pPr marL="252000" indent="-252000" algn="l" defTabSz="914269" rtl="0" eaLnBrk="1" latinLnBrk="0" hangingPunct="1">
              <a:spcBef>
                <a:spcPts val="1200"/>
              </a:spcBef>
              <a:buFont typeface="Arial" panose="020B0604020202020204" pitchFamily="34" charset="0"/>
              <a:buChar char="—"/>
              <a:defRPr sz="1600" kern="1200">
                <a:solidFill>
                  <a:schemeClr val="accent1"/>
                </a:solidFill>
                <a:latin typeface="+mn-lt"/>
                <a:ea typeface="+mn-ea"/>
                <a:cs typeface="+mn-cs"/>
              </a:defRPr>
            </a:lvl3pPr>
            <a:lvl4pPr marL="252000" indent="-144000" algn="l" defTabSz="914269" rtl="0" eaLnBrk="1" latinLnBrk="0" hangingPunct="1">
              <a:spcBef>
                <a:spcPts val="0"/>
              </a:spcBef>
              <a:buFont typeface="Open Sans" panose="020B0606030504020204" pitchFamily="34" charset="0"/>
              <a:buChar char="–"/>
              <a:defRPr sz="1600" kern="1200">
                <a:solidFill>
                  <a:schemeClr val="accent1"/>
                </a:solidFill>
                <a:latin typeface="+mn-lt"/>
                <a:ea typeface="+mn-ea"/>
                <a:cs typeface="+mn-cs"/>
              </a:defRPr>
            </a:lvl4pPr>
            <a:lvl5pPr marL="0" indent="0" algn="l" defTabSz="914269" rtl="0" eaLnBrk="1" latinLnBrk="0" hangingPunct="1">
              <a:spcBef>
                <a:spcPts val="600"/>
              </a:spcBef>
              <a:spcAft>
                <a:spcPts val="0"/>
              </a:spcAft>
              <a:buFont typeface="Symbol" panose="05050102010706020507" pitchFamily="18" charset="2"/>
              <a:buNone/>
              <a:defRPr sz="1400" b="1" kern="1200" baseline="0">
                <a:solidFill>
                  <a:schemeClr val="accent1"/>
                </a:solidFill>
                <a:latin typeface="+mn-lt"/>
                <a:ea typeface="+mn-ea"/>
                <a:cs typeface="+mn-cs"/>
              </a:defRPr>
            </a:lvl5pPr>
            <a:lvl6pPr marL="0" marR="0" indent="0" algn="l" defTabSz="914269" rtl="0" eaLnBrk="1" fontAlgn="auto" latinLnBrk="0" hangingPunct="1">
              <a:lnSpc>
                <a:spcPct val="100000"/>
              </a:lnSpc>
              <a:spcBef>
                <a:spcPts val="600"/>
              </a:spcBef>
              <a:spcAft>
                <a:spcPts val="0"/>
              </a:spcAft>
              <a:buClrTx/>
              <a:buSzTx/>
              <a:buFont typeface="Arial" panose="020B0604020202020204" pitchFamily="34" charset="0"/>
              <a:buNone/>
              <a:tabLst/>
              <a:defRPr sz="1400" b="0" kern="1200">
                <a:solidFill>
                  <a:schemeClr val="accent1"/>
                </a:solidFill>
                <a:latin typeface="+mn-lt"/>
                <a:ea typeface="+mn-ea"/>
                <a:cs typeface="+mn-cs"/>
              </a:defRPr>
            </a:lvl6pPr>
            <a:lvl7pPr marL="252000" marR="0" indent="-252000" algn="l" defTabSz="914269" rtl="0" eaLnBrk="1" fontAlgn="auto" latinLnBrk="0" hangingPunct="1">
              <a:lnSpc>
                <a:spcPct val="100000"/>
              </a:lnSpc>
              <a:spcBef>
                <a:spcPts val="0"/>
              </a:spcBef>
              <a:spcAft>
                <a:spcPts val="0"/>
              </a:spcAft>
              <a:buClrTx/>
              <a:buSzTx/>
              <a:buFont typeface="Arial" panose="020B0604020202020204" pitchFamily="34" charset="0"/>
              <a:buChar char="—"/>
              <a:tabLst/>
              <a:defRPr lang="de-DE" sz="1400" kern="1200" dirty="0" smtClean="0">
                <a:solidFill>
                  <a:schemeClr val="accent1"/>
                </a:solidFill>
                <a:latin typeface="+mn-lt"/>
                <a:ea typeface="+mn-ea"/>
                <a:cs typeface="+mn-cs"/>
              </a:defRPr>
            </a:lvl7pPr>
            <a:lvl8pPr marL="252000" marR="0" indent="-144000" algn="l" defTabSz="914269" rtl="0" eaLnBrk="1" fontAlgn="auto" latinLnBrk="0" hangingPunct="1">
              <a:lnSpc>
                <a:spcPct val="100000"/>
              </a:lnSpc>
              <a:spcBef>
                <a:spcPts val="0"/>
              </a:spcBef>
              <a:spcAft>
                <a:spcPts val="0"/>
              </a:spcAft>
              <a:buClrTx/>
              <a:buSzTx/>
              <a:buFont typeface="Open Sans" panose="020B0606030504020204" pitchFamily="34" charset="0"/>
              <a:buChar char="–"/>
              <a:tabLst/>
              <a:defRPr sz="1400" kern="1200">
                <a:solidFill>
                  <a:schemeClr val="accent1"/>
                </a:solidFill>
                <a:latin typeface="+mn-lt"/>
                <a:ea typeface="+mn-ea"/>
                <a:cs typeface="+mn-cs"/>
              </a:defRPr>
            </a:lvl8pPr>
            <a:lvl9pPr marL="396000" marR="0" indent="-144000" algn="l" defTabSz="914269" rtl="0" eaLnBrk="1" fontAlgn="auto" latinLnBrk="0" hangingPunct="1">
              <a:lnSpc>
                <a:spcPct val="100000"/>
              </a:lnSpc>
              <a:spcBef>
                <a:spcPts val="0"/>
              </a:spcBef>
              <a:spcAft>
                <a:spcPts val="0"/>
              </a:spcAft>
              <a:buClrTx/>
              <a:buSzTx/>
              <a:buFont typeface="Wingdings" panose="05000000000000000000" pitchFamily="2" charset="2"/>
              <a:buChar char="§"/>
              <a:tabLst/>
              <a:defRPr sz="1400" kern="1200">
                <a:solidFill>
                  <a:schemeClr val="accent1"/>
                </a:solidFill>
                <a:latin typeface="+mn-lt"/>
                <a:ea typeface="+mn-ea"/>
                <a:cs typeface="+mn-cs"/>
              </a:defRPr>
            </a:lvl9pPr>
          </a:lstStyle>
          <a:p>
            <a:r>
              <a:rPr lang="de-DE" sz="1200" dirty="0" err="1"/>
              <a:t>Undermines</a:t>
            </a:r>
            <a:r>
              <a:rPr lang="de-DE" sz="1200" dirty="0"/>
              <a:t> </a:t>
            </a:r>
            <a:r>
              <a:rPr lang="de-DE" sz="1200" dirty="0" err="1"/>
              <a:t>learning</a:t>
            </a:r>
            <a:r>
              <a:rPr lang="de-DE" sz="1200" dirty="0"/>
              <a:t> </a:t>
            </a:r>
            <a:r>
              <a:rPr lang="de-DE" sz="1200" dirty="0" err="1"/>
              <a:t>and</a:t>
            </a:r>
            <a:r>
              <a:rPr lang="de-DE" sz="1200" dirty="0"/>
              <a:t> </a:t>
            </a:r>
            <a:r>
              <a:rPr lang="de-DE" sz="1200" dirty="0" err="1"/>
              <a:t>teaching</a:t>
            </a:r>
            <a:r>
              <a:rPr lang="de-DE" sz="1200" dirty="0"/>
              <a:t> for all </a:t>
            </a:r>
          </a:p>
        </p:txBody>
      </p:sp>
      <p:sp>
        <p:nvSpPr>
          <p:cNvPr id="8" name="Inhaltsplatzhalter 2"/>
          <p:cNvSpPr txBox="1">
            <a:spLocks/>
          </p:cNvSpPr>
          <p:nvPr/>
        </p:nvSpPr>
        <p:spPr>
          <a:xfrm>
            <a:off x="4741672" y="1980499"/>
            <a:ext cx="7935516" cy="510164"/>
          </a:xfrm>
          <a:prstGeom prst="rect">
            <a:avLst/>
          </a:prstGeom>
          <a:ln>
            <a:noFill/>
          </a:ln>
        </p:spPr>
        <p:txBody>
          <a:bodyPr vert="horz" lIns="0" tIns="0" rIns="0" bIns="0" rtlCol="0">
            <a:noAutofit/>
          </a:bodyPr>
          <a:lstStyle>
            <a:lvl1pPr marL="0" indent="0" algn="l" defTabSz="914269" rtl="0" eaLnBrk="1" latinLnBrk="0" hangingPunct="1">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269" rtl="0" eaLnBrk="1" latinLnBrk="0" hangingPunct="1">
              <a:spcBef>
                <a:spcPts val="600"/>
              </a:spcBef>
              <a:buFont typeface="Open Sans" panose="020B0606030504020204" pitchFamily="34" charset="0"/>
              <a:buNone/>
              <a:defRPr sz="1600" kern="1200">
                <a:solidFill>
                  <a:schemeClr val="accent1"/>
                </a:solidFill>
                <a:latin typeface="+mn-lt"/>
                <a:ea typeface="+mn-ea"/>
                <a:cs typeface="+mn-cs"/>
              </a:defRPr>
            </a:lvl2pPr>
            <a:lvl3pPr marL="252000" indent="-252000" algn="l" defTabSz="914269" rtl="0" eaLnBrk="1" latinLnBrk="0" hangingPunct="1">
              <a:spcBef>
                <a:spcPts val="1200"/>
              </a:spcBef>
              <a:buFont typeface="Arial" panose="020B0604020202020204" pitchFamily="34" charset="0"/>
              <a:buChar char="—"/>
              <a:defRPr sz="1600" kern="1200">
                <a:solidFill>
                  <a:schemeClr val="accent1"/>
                </a:solidFill>
                <a:latin typeface="+mn-lt"/>
                <a:ea typeface="+mn-ea"/>
                <a:cs typeface="+mn-cs"/>
              </a:defRPr>
            </a:lvl3pPr>
            <a:lvl4pPr marL="252000" indent="-144000" algn="l" defTabSz="914269" rtl="0" eaLnBrk="1" latinLnBrk="0" hangingPunct="1">
              <a:spcBef>
                <a:spcPts val="0"/>
              </a:spcBef>
              <a:buFont typeface="Open Sans" panose="020B0606030504020204" pitchFamily="34" charset="0"/>
              <a:buChar char="–"/>
              <a:defRPr sz="1600" kern="1200">
                <a:solidFill>
                  <a:schemeClr val="accent1"/>
                </a:solidFill>
                <a:latin typeface="+mn-lt"/>
                <a:ea typeface="+mn-ea"/>
                <a:cs typeface="+mn-cs"/>
              </a:defRPr>
            </a:lvl4pPr>
            <a:lvl5pPr marL="0" indent="0" algn="l" defTabSz="914269" rtl="0" eaLnBrk="1" latinLnBrk="0" hangingPunct="1">
              <a:spcBef>
                <a:spcPts val="600"/>
              </a:spcBef>
              <a:spcAft>
                <a:spcPts val="0"/>
              </a:spcAft>
              <a:buFont typeface="Symbol" panose="05050102010706020507" pitchFamily="18" charset="2"/>
              <a:buNone/>
              <a:defRPr sz="1400" b="1" kern="1200" baseline="0">
                <a:solidFill>
                  <a:schemeClr val="accent1"/>
                </a:solidFill>
                <a:latin typeface="+mn-lt"/>
                <a:ea typeface="+mn-ea"/>
                <a:cs typeface="+mn-cs"/>
              </a:defRPr>
            </a:lvl5pPr>
            <a:lvl6pPr marL="0" marR="0" indent="0" algn="l" defTabSz="914269" rtl="0" eaLnBrk="1" fontAlgn="auto" latinLnBrk="0" hangingPunct="1">
              <a:lnSpc>
                <a:spcPct val="100000"/>
              </a:lnSpc>
              <a:spcBef>
                <a:spcPts val="600"/>
              </a:spcBef>
              <a:spcAft>
                <a:spcPts val="0"/>
              </a:spcAft>
              <a:buClrTx/>
              <a:buSzTx/>
              <a:buFont typeface="Arial" panose="020B0604020202020204" pitchFamily="34" charset="0"/>
              <a:buNone/>
              <a:tabLst/>
              <a:defRPr sz="1400" b="0" kern="1200">
                <a:solidFill>
                  <a:schemeClr val="accent1"/>
                </a:solidFill>
                <a:latin typeface="+mn-lt"/>
                <a:ea typeface="+mn-ea"/>
                <a:cs typeface="+mn-cs"/>
              </a:defRPr>
            </a:lvl6pPr>
            <a:lvl7pPr marL="252000" marR="0" indent="-252000" algn="l" defTabSz="914269" rtl="0" eaLnBrk="1" fontAlgn="auto" latinLnBrk="0" hangingPunct="1">
              <a:lnSpc>
                <a:spcPct val="100000"/>
              </a:lnSpc>
              <a:spcBef>
                <a:spcPts val="0"/>
              </a:spcBef>
              <a:spcAft>
                <a:spcPts val="0"/>
              </a:spcAft>
              <a:buClrTx/>
              <a:buSzTx/>
              <a:buFont typeface="Arial" panose="020B0604020202020204" pitchFamily="34" charset="0"/>
              <a:buChar char="—"/>
              <a:tabLst/>
              <a:defRPr lang="de-DE" sz="1400" kern="1200" dirty="0" smtClean="0">
                <a:solidFill>
                  <a:schemeClr val="accent1"/>
                </a:solidFill>
                <a:latin typeface="+mn-lt"/>
                <a:ea typeface="+mn-ea"/>
                <a:cs typeface="+mn-cs"/>
              </a:defRPr>
            </a:lvl7pPr>
            <a:lvl8pPr marL="252000" marR="0" indent="-144000" algn="l" defTabSz="914269" rtl="0" eaLnBrk="1" fontAlgn="auto" latinLnBrk="0" hangingPunct="1">
              <a:lnSpc>
                <a:spcPct val="100000"/>
              </a:lnSpc>
              <a:spcBef>
                <a:spcPts val="0"/>
              </a:spcBef>
              <a:spcAft>
                <a:spcPts val="0"/>
              </a:spcAft>
              <a:buClrTx/>
              <a:buSzTx/>
              <a:buFont typeface="Open Sans" panose="020B0606030504020204" pitchFamily="34" charset="0"/>
              <a:buChar char="–"/>
              <a:tabLst/>
              <a:defRPr sz="1400" kern="1200">
                <a:solidFill>
                  <a:schemeClr val="accent1"/>
                </a:solidFill>
                <a:latin typeface="+mn-lt"/>
                <a:ea typeface="+mn-ea"/>
                <a:cs typeface="+mn-cs"/>
              </a:defRPr>
            </a:lvl8pPr>
            <a:lvl9pPr marL="396000" marR="0" indent="-144000" algn="l" defTabSz="914269" rtl="0" eaLnBrk="1" fontAlgn="auto" latinLnBrk="0" hangingPunct="1">
              <a:lnSpc>
                <a:spcPct val="100000"/>
              </a:lnSpc>
              <a:spcBef>
                <a:spcPts val="0"/>
              </a:spcBef>
              <a:spcAft>
                <a:spcPts val="0"/>
              </a:spcAft>
              <a:buClrTx/>
              <a:buSzTx/>
              <a:buFont typeface="Wingdings" panose="05000000000000000000" pitchFamily="2" charset="2"/>
              <a:buChar char="§"/>
              <a:tabLst/>
              <a:defRPr sz="1400" kern="1200">
                <a:solidFill>
                  <a:schemeClr val="accent1"/>
                </a:solidFill>
                <a:latin typeface="+mn-lt"/>
                <a:ea typeface="+mn-ea"/>
                <a:cs typeface="+mn-cs"/>
              </a:defRPr>
            </a:lvl9pPr>
          </a:lstStyle>
          <a:p>
            <a:r>
              <a:rPr lang="de-DE" sz="1200" dirty="0" err="1"/>
              <a:t>Additionally</a:t>
            </a:r>
            <a:r>
              <a:rPr lang="de-DE" sz="1200" dirty="0"/>
              <a:t> </a:t>
            </a:r>
            <a:r>
              <a:rPr lang="de-DE" sz="1200" dirty="0" err="1"/>
              <a:t>disadvantages</a:t>
            </a:r>
            <a:r>
              <a:rPr lang="de-DE" sz="1200" dirty="0"/>
              <a:t> </a:t>
            </a:r>
            <a:r>
              <a:rPr lang="de-DE" sz="1200" dirty="0" err="1"/>
              <a:t>marginalised</a:t>
            </a:r>
            <a:r>
              <a:rPr lang="de-DE" sz="1200" dirty="0"/>
              <a:t> </a:t>
            </a:r>
            <a:r>
              <a:rPr lang="de-DE" sz="1200" dirty="0" err="1"/>
              <a:t>and</a:t>
            </a:r>
            <a:r>
              <a:rPr lang="de-DE" sz="1200" dirty="0"/>
              <a:t> </a:t>
            </a:r>
          </a:p>
          <a:p>
            <a:r>
              <a:rPr lang="de-DE" sz="1200" dirty="0"/>
              <a:t>multilingual </a:t>
            </a:r>
            <a:r>
              <a:rPr lang="de-DE" sz="1200" dirty="0" err="1"/>
              <a:t>learners</a:t>
            </a:r>
            <a:r>
              <a:rPr lang="de-DE" sz="1200" dirty="0"/>
              <a:t>, </a:t>
            </a:r>
            <a:r>
              <a:rPr lang="de-DE" sz="1200" dirty="0" err="1"/>
              <a:t>who</a:t>
            </a:r>
            <a:r>
              <a:rPr lang="de-DE" sz="1200" dirty="0"/>
              <a:t> </a:t>
            </a:r>
            <a:r>
              <a:rPr lang="de-DE" sz="1200" dirty="0" err="1"/>
              <a:t>make</a:t>
            </a:r>
            <a:r>
              <a:rPr lang="de-DE" sz="1200" dirty="0"/>
              <a:t> </a:t>
            </a:r>
            <a:r>
              <a:rPr lang="de-DE" sz="1200" dirty="0" err="1"/>
              <a:t>up</a:t>
            </a:r>
            <a:r>
              <a:rPr lang="de-DE" sz="1200" dirty="0"/>
              <a:t> </a:t>
            </a:r>
            <a:r>
              <a:rPr lang="de-DE" sz="1200" dirty="0" err="1"/>
              <a:t>the</a:t>
            </a:r>
            <a:r>
              <a:rPr lang="de-DE" sz="1200" dirty="0"/>
              <a:t> </a:t>
            </a:r>
            <a:r>
              <a:rPr lang="de-DE" sz="1200" dirty="0" err="1"/>
              <a:t>majority</a:t>
            </a:r>
            <a:r>
              <a:rPr lang="de-DE" sz="1200" dirty="0"/>
              <a:t> of </a:t>
            </a:r>
          </a:p>
          <a:p>
            <a:r>
              <a:rPr lang="de-DE" sz="1200" dirty="0" err="1"/>
              <a:t>learners</a:t>
            </a:r>
            <a:r>
              <a:rPr lang="de-DE" sz="1200" dirty="0"/>
              <a:t> </a:t>
            </a:r>
            <a:r>
              <a:rPr lang="de-DE" sz="1200" dirty="0" err="1"/>
              <a:t>worldwide</a:t>
            </a:r>
            <a:r>
              <a:rPr lang="de-DE" sz="1200" dirty="0"/>
              <a:t> </a:t>
            </a:r>
            <a:r>
              <a:rPr lang="de-DE" sz="1200" dirty="0" err="1"/>
              <a:t>and</a:t>
            </a:r>
            <a:r>
              <a:rPr lang="de-DE" sz="1200" dirty="0"/>
              <a:t> a </a:t>
            </a:r>
            <a:r>
              <a:rPr lang="de-DE" sz="1200" dirty="0" err="1"/>
              <a:t>growing</a:t>
            </a:r>
            <a:r>
              <a:rPr lang="de-DE" sz="1200" dirty="0"/>
              <a:t> </a:t>
            </a:r>
            <a:r>
              <a:rPr lang="de-DE" sz="1200" dirty="0" err="1"/>
              <a:t>minority</a:t>
            </a:r>
            <a:r>
              <a:rPr lang="de-DE" sz="1200" dirty="0"/>
              <a:t> </a:t>
            </a:r>
            <a:r>
              <a:rPr lang="de-DE" sz="1200" dirty="0" err="1"/>
              <a:t>within</a:t>
            </a:r>
            <a:r>
              <a:rPr lang="de-DE" sz="1200" dirty="0"/>
              <a:t> Europe </a:t>
            </a:r>
            <a:endParaRPr lang="en-GB" sz="1200" dirty="0"/>
          </a:p>
        </p:txBody>
      </p:sp>
      <p:pic>
        <p:nvPicPr>
          <p:cNvPr id="10" name="Picture 2" descr="https://lh7-us.googleusercontent.com/KamWpaJrzATHAnx8ZeflbZ2JuIsn63zENCvlRAiY3kuhpnQYHhz-VYc5Q2bRmI6UTxyF_vOLYxOAq6oshmldzmQmeyHoMC3Ik96TeELDAeyvHC2fPLIkMjE6DSH65LObPf5Ey2oCd6LbHNjY490Ka7w"/>
          <p:cNvPicPr>
            <a:picLocks noChangeAspect="1" noChangeArrowheads="1"/>
          </p:cNvPicPr>
          <p:nvPr/>
        </p:nvPicPr>
        <p:blipFill rotWithShape="1">
          <a:blip r:embed="rId3">
            <a:extLst>
              <a:ext uri="{28A0092B-C50C-407E-A947-70E740481C1C}">
                <a14:useLocalDpi xmlns:a14="http://schemas.microsoft.com/office/drawing/2010/main" val="0"/>
              </a:ext>
            </a:extLst>
          </a:blip>
          <a:srcRect r="9671" b="78"/>
          <a:stretch/>
        </p:blipFill>
        <p:spPr bwMode="auto">
          <a:xfrm>
            <a:off x="95916" y="861100"/>
            <a:ext cx="4328897" cy="3589230"/>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361741" y="4386272"/>
            <a:ext cx="1845377" cy="230832"/>
          </a:xfrm>
          <a:prstGeom prst="rect">
            <a:avLst/>
          </a:prstGeom>
          <a:noFill/>
        </p:spPr>
        <p:txBody>
          <a:bodyPr wrap="none" rtlCol="0">
            <a:spAutoFit/>
          </a:bodyPr>
          <a:lstStyle/>
          <a:p>
            <a:r>
              <a:rPr lang="de-DE" sz="900" dirty="0">
                <a:solidFill>
                  <a:schemeClr val="accent2"/>
                </a:solidFill>
                <a:hlinkClick r:id="rId4"/>
              </a:rPr>
              <a:t>Andreotti et al., (2019) pp. 49-50</a:t>
            </a:r>
            <a:endParaRPr lang="en-GB" sz="900" dirty="0">
              <a:solidFill>
                <a:schemeClr val="accent2"/>
              </a:solidFill>
            </a:endParaRPr>
          </a:p>
        </p:txBody>
      </p:sp>
    </p:spTree>
    <p:extLst>
      <p:ext uri="{BB962C8B-B14F-4D97-AF65-F5344CB8AC3E}">
        <p14:creationId xmlns:p14="http://schemas.microsoft.com/office/powerpoint/2010/main" val="117394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smtClean="0"/>
              <a:t>Praxis</a:t>
            </a:r>
            <a:endParaRPr lang="en-GB" sz="3600" dirty="0"/>
          </a:p>
        </p:txBody>
      </p:sp>
      <p:sp>
        <p:nvSpPr>
          <p:cNvPr id="3" name="Inhaltsplatzhalter 2"/>
          <p:cNvSpPr>
            <a:spLocks noGrp="1"/>
          </p:cNvSpPr>
          <p:nvPr>
            <p:ph sz="quarter" idx="10"/>
          </p:nvPr>
        </p:nvSpPr>
        <p:spPr/>
        <p:txBody>
          <a:bodyPr/>
          <a:lstStyle/>
          <a:p>
            <a:pPr marL="228600" indent="-228600">
              <a:lnSpc>
                <a:spcPct val="200000"/>
              </a:lnSpc>
              <a:buFont typeface="+mj-lt"/>
              <a:buAutoNum type="alphaUcPeriod"/>
            </a:pPr>
            <a:r>
              <a:rPr lang="de-DE" sz="2000" dirty="0"/>
              <a:t>Sprachrepertoires</a:t>
            </a:r>
          </a:p>
          <a:p>
            <a:pPr marL="228600" indent="-228600">
              <a:lnSpc>
                <a:spcPct val="200000"/>
              </a:lnSpc>
              <a:buFont typeface="+mj-lt"/>
              <a:buAutoNum type="alphaUcPeriod"/>
            </a:pPr>
            <a:r>
              <a:rPr lang="de-DE" sz="2000" dirty="0"/>
              <a:t>Fachspezifische Sprache</a:t>
            </a:r>
          </a:p>
          <a:p>
            <a:pPr marL="228600" indent="-228600">
              <a:lnSpc>
                <a:spcPct val="200000"/>
              </a:lnSpc>
              <a:buFont typeface="+mj-lt"/>
              <a:buAutoNum type="alphaUcPeriod"/>
            </a:pPr>
            <a:r>
              <a:rPr lang="de-DE" sz="2000" dirty="0"/>
              <a:t>Translanguaging Fachdidaktik </a:t>
            </a:r>
          </a:p>
          <a:p>
            <a:pPr marL="228600" indent="-228600">
              <a:lnSpc>
                <a:spcPct val="200000"/>
              </a:lnSpc>
              <a:buFont typeface="+mj-lt"/>
              <a:buAutoNum type="alphaUcPeriod"/>
            </a:pPr>
            <a:r>
              <a:rPr lang="de-DE" sz="2000" dirty="0"/>
              <a:t>Sprach Lehr-Lern Strategien für jeden Fach </a:t>
            </a:r>
            <a:endParaRPr lang="en-GB" sz="2000" dirty="0"/>
          </a:p>
        </p:txBody>
      </p:sp>
      <p:pic>
        <p:nvPicPr>
          <p:cNvPr id="4" name="Grafik 3"/>
          <p:cNvPicPr>
            <a:picLocks noChangeAspect="1"/>
          </p:cNvPicPr>
          <p:nvPr/>
        </p:nvPicPr>
        <p:blipFill>
          <a:blip r:embed="rId3"/>
          <a:stretch>
            <a:fillRect/>
          </a:stretch>
        </p:blipFill>
        <p:spPr>
          <a:xfrm>
            <a:off x="5386692" y="972765"/>
            <a:ext cx="2901275" cy="2175956"/>
          </a:xfrm>
          <a:prstGeom prst="rect">
            <a:avLst/>
          </a:prstGeom>
        </p:spPr>
      </p:pic>
    </p:spTree>
    <p:extLst>
      <p:ext uri="{BB962C8B-B14F-4D97-AF65-F5344CB8AC3E}">
        <p14:creationId xmlns:p14="http://schemas.microsoft.com/office/powerpoint/2010/main" val="3931130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 </a:t>
            </a:r>
            <a:r>
              <a:rPr lang="en-GB" dirty="0" smtClean="0"/>
              <a:t>A. </a:t>
            </a:r>
            <a:r>
              <a:rPr lang="en-GB" dirty="0" err="1" smtClean="0"/>
              <a:t>Sprachenrepertoires</a:t>
            </a:r>
            <a:r>
              <a:rPr lang="en-GB" dirty="0" smtClean="0"/>
              <a:t> </a:t>
            </a:r>
            <a:r>
              <a:rPr lang="en-GB" dirty="0" err="1"/>
              <a:t>visualisieren</a:t>
            </a:r>
            <a:r>
              <a:rPr lang="en-GB" dirty="0"/>
              <a:t/>
            </a:r>
            <a:br>
              <a:rPr lang="en-GB" dirty="0"/>
            </a:br>
            <a:endParaRPr lang="en-GB" dirty="0"/>
          </a:p>
        </p:txBody>
      </p:sp>
      <p:pic>
        <p:nvPicPr>
          <p:cNvPr id="4" name="Inhaltsplatzhalter 3"/>
          <p:cNvPicPr>
            <a:picLocks noGrp="1" noChangeAspect="1"/>
          </p:cNvPicPr>
          <p:nvPr>
            <p:ph sz="quarter" idx="10"/>
          </p:nvPr>
        </p:nvPicPr>
        <p:blipFill>
          <a:blip r:embed="rId3"/>
          <a:stretch>
            <a:fillRect/>
          </a:stretch>
        </p:blipFill>
        <p:spPr>
          <a:xfrm>
            <a:off x="719696" y="877611"/>
            <a:ext cx="2578412" cy="3180915"/>
          </a:xfrm>
          <a:prstGeom prst="rect">
            <a:avLst/>
          </a:prstGeom>
        </p:spPr>
      </p:pic>
      <p:sp>
        <p:nvSpPr>
          <p:cNvPr id="5" name="Textfeld 4"/>
          <p:cNvSpPr txBox="1"/>
          <p:nvPr/>
        </p:nvSpPr>
        <p:spPr>
          <a:xfrm>
            <a:off x="3358070" y="840464"/>
            <a:ext cx="4829783" cy="3077766"/>
          </a:xfrm>
          <a:prstGeom prst="rect">
            <a:avLst/>
          </a:prstGeom>
          <a:noFill/>
        </p:spPr>
        <p:txBody>
          <a:bodyPr wrap="square" rtlCol="0">
            <a:spAutoFit/>
          </a:bodyPr>
          <a:lstStyle/>
          <a:p>
            <a:r>
              <a:rPr lang="de-DE" sz="1200" dirty="0" smtClean="0"/>
              <a:t>Machen Sie einen Sprachrepertoire Bild, je nach wünsch.</a:t>
            </a:r>
          </a:p>
          <a:p>
            <a:r>
              <a:rPr lang="de-DE" sz="1200" dirty="0" smtClean="0"/>
              <a:t>Tauschen </a:t>
            </a:r>
            <a:r>
              <a:rPr lang="de-DE" sz="1200" dirty="0"/>
              <a:t>Sie Ihre </a:t>
            </a:r>
            <a:r>
              <a:rPr lang="de-DE" sz="1200" dirty="0" smtClean="0"/>
              <a:t>Bild aus </a:t>
            </a:r>
            <a:r>
              <a:rPr lang="de-DE" sz="1200" dirty="0"/>
              <a:t>und diskutieren Sie über unterschiedliche oder gemeinsame Erfahrungen. </a:t>
            </a:r>
            <a:endParaRPr lang="de-DE" sz="1200" dirty="0" smtClean="0"/>
          </a:p>
          <a:p>
            <a:endParaRPr lang="de-DE" sz="1200" dirty="0" smtClean="0"/>
          </a:p>
          <a:p>
            <a:r>
              <a:rPr lang="de-DE" sz="1200" dirty="0" smtClean="0"/>
              <a:t>Folgende </a:t>
            </a:r>
            <a:r>
              <a:rPr lang="de-DE" sz="1200" dirty="0"/>
              <a:t>Aspekte könnten in der Diskussion berücksichtigt werden</a:t>
            </a:r>
            <a:r>
              <a:rPr lang="de-DE" sz="1200" dirty="0" smtClean="0"/>
              <a:t>:</a:t>
            </a:r>
          </a:p>
          <a:p>
            <a:endParaRPr lang="de-DE" sz="1200" dirty="0"/>
          </a:p>
          <a:p>
            <a:pPr marL="171450" indent="-171450">
              <a:buFont typeface="Arial" panose="020B0604020202020204" pitchFamily="34" charset="0"/>
              <a:buChar char="•"/>
            </a:pPr>
            <a:r>
              <a:rPr lang="de-DE" sz="1200" dirty="0"/>
              <a:t>schulisches und außerschulisches Sprachenlernen</a:t>
            </a:r>
          </a:p>
          <a:p>
            <a:pPr marL="171450" indent="-171450">
              <a:buFont typeface="Arial" panose="020B0604020202020204" pitchFamily="34" charset="0"/>
              <a:buChar char="•"/>
            </a:pPr>
            <a:r>
              <a:rPr lang="de-DE" sz="1200" dirty="0"/>
              <a:t>motivierende und demotivierende Elemente</a:t>
            </a:r>
          </a:p>
          <a:p>
            <a:pPr marL="171450" indent="-171450">
              <a:buFont typeface="Arial" panose="020B0604020202020204" pitchFamily="34" charset="0"/>
              <a:buChar char="•"/>
            </a:pPr>
            <a:r>
              <a:rPr lang="de-DE" sz="1200" dirty="0"/>
              <a:t>positive und negative Erinnerungen</a:t>
            </a:r>
          </a:p>
          <a:p>
            <a:pPr marL="171450" indent="-171450">
              <a:buFont typeface="Arial" panose="020B0604020202020204" pitchFamily="34" charset="0"/>
              <a:buChar char="•"/>
            </a:pPr>
            <a:r>
              <a:rPr lang="de-DE" sz="1200" dirty="0"/>
              <a:t>die Rolle der Lehrenden (insbesondere im Bereich der sprachlichen, aber auch anderer Fächer), der Eltern, Freunde, Gleichaltrigen ...</a:t>
            </a:r>
          </a:p>
          <a:p>
            <a:pPr marL="171450" indent="-171450">
              <a:buFont typeface="Arial" panose="020B0604020202020204" pitchFamily="34" charset="0"/>
              <a:buChar char="•"/>
            </a:pPr>
            <a:r>
              <a:rPr lang="de-DE" sz="1200" dirty="0"/>
              <a:t>förderliche und hinderliche </a:t>
            </a:r>
            <a:r>
              <a:rPr lang="de-DE" sz="1200" dirty="0" smtClean="0"/>
              <a:t>Einflüsse</a:t>
            </a:r>
          </a:p>
          <a:p>
            <a:endParaRPr lang="de-DE" sz="1200" dirty="0"/>
          </a:p>
          <a:p>
            <a:r>
              <a:rPr lang="de-DE" sz="1200" dirty="0" smtClean="0"/>
              <a:t>Was bedeuten die </a:t>
            </a:r>
            <a:r>
              <a:rPr lang="de-DE" sz="1200" dirty="0"/>
              <a:t>Ergebnisse für Sie </a:t>
            </a:r>
            <a:r>
              <a:rPr lang="de-DE" sz="1200" dirty="0" smtClean="0"/>
              <a:t>als</a:t>
            </a:r>
            <a:r>
              <a:rPr lang="de-DE" sz="1200" dirty="0"/>
              <a:t> Lehrperson?</a:t>
            </a:r>
          </a:p>
          <a:p>
            <a:endParaRPr lang="en-GB" dirty="0"/>
          </a:p>
        </p:txBody>
      </p:sp>
      <p:pic>
        <p:nvPicPr>
          <p:cNvPr id="6" name="Grafik 5"/>
          <p:cNvPicPr>
            <a:picLocks noChangeAspect="1"/>
          </p:cNvPicPr>
          <p:nvPr/>
        </p:nvPicPr>
        <p:blipFill>
          <a:blip r:embed="rId4"/>
          <a:stretch>
            <a:fillRect/>
          </a:stretch>
        </p:blipFill>
        <p:spPr>
          <a:xfrm>
            <a:off x="811659" y="931287"/>
            <a:ext cx="2486449" cy="1847875"/>
          </a:xfrm>
          <a:prstGeom prst="rect">
            <a:avLst/>
          </a:prstGeom>
        </p:spPr>
      </p:pic>
    </p:spTree>
    <p:extLst>
      <p:ext uri="{BB962C8B-B14F-4D97-AF65-F5344CB8AC3E}">
        <p14:creationId xmlns:p14="http://schemas.microsoft.com/office/powerpoint/2010/main" val="222903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B. </a:t>
            </a:r>
            <a:r>
              <a:rPr lang="en-GB" dirty="0" err="1" smtClean="0"/>
              <a:t>Sprachsensibler</a:t>
            </a:r>
            <a:r>
              <a:rPr lang="en-GB" dirty="0" smtClean="0"/>
              <a:t> </a:t>
            </a:r>
            <a:r>
              <a:rPr lang="en-GB" dirty="0" err="1"/>
              <a:t>Fachunterricht</a:t>
            </a:r>
            <a:r>
              <a:rPr lang="en-GB" dirty="0"/>
              <a:t/>
            </a:r>
            <a:br>
              <a:rPr lang="en-GB" dirty="0"/>
            </a:br>
            <a:endParaRPr lang="en-GB" dirty="0"/>
          </a:p>
        </p:txBody>
      </p:sp>
      <p:sp>
        <p:nvSpPr>
          <p:cNvPr id="3" name="Inhaltsplatzhalter 2"/>
          <p:cNvSpPr>
            <a:spLocks noGrp="1"/>
          </p:cNvSpPr>
          <p:nvPr>
            <p:ph sz="quarter" idx="10"/>
          </p:nvPr>
        </p:nvSpPr>
        <p:spPr>
          <a:xfrm>
            <a:off x="656034" y="2450789"/>
            <a:ext cx="7935516" cy="3258740"/>
          </a:xfrm>
        </p:spPr>
        <p:txBody>
          <a:bodyPr/>
          <a:lstStyle/>
          <a:p>
            <a:endParaRPr lang="de-DE" dirty="0"/>
          </a:p>
          <a:p>
            <a:endParaRPr lang="de-DE" dirty="0"/>
          </a:p>
          <a:p>
            <a:endParaRPr lang="de-DE" dirty="0" smtClean="0"/>
          </a:p>
          <a:p>
            <a:endParaRPr lang="en-GB" dirty="0"/>
          </a:p>
        </p:txBody>
      </p:sp>
      <p:sp>
        <p:nvSpPr>
          <p:cNvPr id="7" name="Textfeld 6"/>
          <p:cNvSpPr txBox="1"/>
          <p:nvPr/>
        </p:nvSpPr>
        <p:spPr>
          <a:xfrm>
            <a:off x="569068" y="718888"/>
            <a:ext cx="6680034" cy="307777"/>
          </a:xfrm>
          <a:prstGeom prst="rect">
            <a:avLst/>
          </a:prstGeom>
          <a:noFill/>
        </p:spPr>
        <p:txBody>
          <a:bodyPr wrap="none" rtlCol="0">
            <a:spAutoFit/>
          </a:bodyPr>
          <a:lstStyle/>
          <a:p>
            <a:r>
              <a:rPr lang="de-DE" i="1" dirty="0"/>
              <a:t>Verknüpfung von inhaltlichen und sprachlichen Lernzielen in jedem Fachunterricht</a:t>
            </a:r>
          </a:p>
        </p:txBody>
      </p:sp>
      <p:sp>
        <p:nvSpPr>
          <p:cNvPr id="8" name="Textfeld 7"/>
          <p:cNvSpPr txBox="1"/>
          <p:nvPr/>
        </p:nvSpPr>
        <p:spPr>
          <a:xfrm>
            <a:off x="569068" y="1232048"/>
            <a:ext cx="6073866" cy="1107996"/>
          </a:xfrm>
          <a:prstGeom prst="rect">
            <a:avLst/>
          </a:prstGeom>
          <a:noFill/>
        </p:spPr>
        <p:txBody>
          <a:bodyPr wrap="square" rtlCol="0">
            <a:spAutoFit/>
          </a:bodyPr>
          <a:lstStyle/>
          <a:p>
            <a:r>
              <a:rPr lang="de-DE" sz="1200" dirty="0"/>
              <a:t>„Der Erwerb eines bildungssprachlichen Registers durch die sprachliche Bildung in den Fächern ist für den Schulerfolg essentiell und Aufgabe der Schule und damit aller Lehrkräfte, die der Bildungsbenachteiligung damit aktiv entgegenwirken können.“ </a:t>
            </a:r>
            <a:endParaRPr lang="de-DE" sz="1200" dirty="0" smtClean="0"/>
          </a:p>
          <a:p>
            <a:endParaRPr lang="de-DE" dirty="0" smtClean="0"/>
          </a:p>
          <a:p>
            <a:r>
              <a:rPr lang="de-DE" sz="800" dirty="0" smtClean="0"/>
              <a:t>(Quelle: https</a:t>
            </a:r>
            <a:r>
              <a:rPr lang="de-DE" sz="800" dirty="0"/>
              <a:t>://</a:t>
            </a:r>
            <a:r>
              <a:rPr lang="de-DE" sz="800" dirty="0" smtClean="0"/>
              <a:t>www.schule-bw.de/themen-und-impulse/migration-integration-bildung/bildungssprache/regelunterricht/sprachsensibler_fachunterricht)</a:t>
            </a:r>
            <a:endParaRPr lang="de-DE" sz="800" dirty="0"/>
          </a:p>
        </p:txBody>
      </p:sp>
      <p:sp>
        <p:nvSpPr>
          <p:cNvPr id="12" name="Rechteck 11"/>
          <p:cNvSpPr/>
          <p:nvPr/>
        </p:nvSpPr>
        <p:spPr>
          <a:xfrm>
            <a:off x="569068" y="2581602"/>
            <a:ext cx="4572000" cy="954107"/>
          </a:xfrm>
          <a:prstGeom prst="rect">
            <a:avLst/>
          </a:prstGeom>
        </p:spPr>
        <p:txBody>
          <a:bodyPr>
            <a:spAutoFit/>
          </a:bodyPr>
          <a:lstStyle/>
          <a:p>
            <a:r>
              <a:rPr lang="de-DE" dirty="0" smtClean="0"/>
              <a:t>A. </a:t>
            </a:r>
          </a:p>
          <a:p>
            <a:r>
              <a:rPr lang="de-DE" dirty="0" smtClean="0"/>
              <a:t>Lies </a:t>
            </a:r>
            <a:r>
              <a:rPr lang="de-DE" dirty="0"/>
              <a:t>eine Unterrichtbeispiel durch </a:t>
            </a:r>
          </a:p>
          <a:p>
            <a:pPr marL="285750" indent="-285750">
              <a:buFont typeface="Arial" panose="020B0604020202020204" pitchFamily="34" charset="0"/>
              <a:buChar char="•"/>
            </a:pPr>
            <a:r>
              <a:rPr lang="de-DE" dirty="0" smtClean="0"/>
              <a:t>Was sind die Sprachkompetenzen?</a:t>
            </a:r>
          </a:p>
          <a:p>
            <a:pPr marL="285750" indent="-285750">
              <a:buFont typeface="Arial" panose="020B0604020202020204" pitchFamily="34" charset="0"/>
              <a:buChar char="•"/>
            </a:pPr>
            <a:r>
              <a:rPr lang="de-DE" dirty="0" smtClean="0"/>
              <a:t>Welche </a:t>
            </a:r>
            <a:r>
              <a:rPr lang="de-DE" dirty="0"/>
              <a:t>Sprachsensibel Strategien sind verwendet</a:t>
            </a:r>
            <a:r>
              <a:rPr lang="de-DE" dirty="0" smtClean="0"/>
              <a:t>?</a:t>
            </a:r>
          </a:p>
        </p:txBody>
      </p:sp>
      <p:sp>
        <p:nvSpPr>
          <p:cNvPr id="13" name="Textfeld 12"/>
          <p:cNvSpPr txBox="1"/>
          <p:nvPr/>
        </p:nvSpPr>
        <p:spPr>
          <a:xfrm>
            <a:off x="569068" y="3710827"/>
            <a:ext cx="4365298" cy="738664"/>
          </a:xfrm>
          <a:prstGeom prst="rect">
            <a:avLst/>
          </a:prstGeom>
          <a:noFill/>
        </p:spPr>
        <p:txBody>
          <a:bodyPr wrap="none" rtlCol="0">
            <a:spAutoFit/>
          </a:bodyPr>
          <a:lstStyle/>
          <a:p>
            <a:r>
              <a:rPr lang="de-DE" dirty="0" smtClean="0"/>
              <a:t>B. Nehme </a:t>
            </a:r>
            <a:r>
              <a:rPr lang="de-DE" dirty="0"/>
              <a:t>eine eigene Unterrichtseinheit als Beispiel</a:t>
            </a:r>
          </a:p>
          <a:p>
            <a:pPr marL="285750" indent="-285750">
              <a:buFont typeface="Arial" panose="020B0604020202020204" pitchFamily="34" charset="0"/>
              <a:buChar char="•"/>
            </a:pPr>
            <a:r>
              <a:rPr lang="de-DE" dirty="0"/>
              <a:t>Was sind die sprachliche Kompetenzen? </a:t>
            </a:r>
          </a:p>
          <a:p>
            <a:pPr marL="285750" indent="-285750">
              <a:buFont typeface="Arial" panose="020B0604020202020204" pitchFamily="34" charset="0"/>
              <a:buChar char="•"/>
            </a:pPr>
            <a:r>
              <a:rPr lang="de-DE" dirty="0"/>
              <a:t>Wie können Sie die fordern?</a:t>
            </a:r>
          </a:p>
        </p:txBody>
      </p:sp>
      <p:pic>
        <p:nvPicPr>
          <p:cNvPr id="14" name="Grafik 13"/>
          <p:cNvPicPr>
            <a:picLocks noChangeAspect="1"/>
          </p:cNvPicPr>
          <p:nvPr/>
        </p:nvPicPr>
        <p:blipFill>
          <a:blip r:embed="rId3"/>
          <a:stretch>
            <a:fillRect/>
          </a:stretch>
        </p:blipFill>
        <p:spPr>
          <a:xfrm>
            <a:off x="5297918" y="2196841"/>
            <a:ext cx="2690031" cy="2014940"/>
          </a:xfrm>
          <a:prstGeom prst="rect">
            <a:avLst/>
          </a:prstGeom>
        </p:spPr>
      </p:pic>
    </p:spTree>
    <p:extLst>
      <p:ext uri="{BB962C8B-B14F-4D97-AF65-F5344CB8AC3E}">
        <p14:creationId xmlns:p14="http://schemas.microsoft.com/office/powerpoint/2010/main" val="8720564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Translanguaging </a:t>
            </a:r>
            <a:r>
              <a:rPr lang="en-GB" dirty="0" err="1" smtClean="0"/>
              <a:t>Fachdidaktik</a:t>
            </a:r>
            <a:r>
              <a:rPr lang="en-GB" dirty="0"/>
              <a:t/>
            </a:r>
            <a:br>
              <a:rPr lang="en-GB" dirty="0"/>
            </a:br>
            <a:endParaRPr lang="en-GB" dirty="0"/>
          </a:p>
        </p:txBody>
      </p:sp>
      <p:pic>
        <p:nvPicPr>
          <p:cNvPr id="4" name="Inhaltsplatzhalter 3"/>
          <p:cNvPicPr>
            <a:picLocks noGrp="1" noChangeAspect="1"/>
          </p:cNvPicPr>
          <p:nvPr>
            <p:ph sz="quarter" idx="10"/>
          </p:nvPr>
        </p:nvPicPr>
        <p:blipFill>
          <a:blip r:embed="rId3"/>
          <a:stretch>
            <a:fillRect/>
          </a:stretch>
        </p:blipFill>
        <p:spPr>
          <a:xfrm>
            <a:off x="618380" y="894944"/>
            <a:ext cx="3416827" cy="2274968"/>
          </a:xfrm>
          <a:prstGeom prst="rect">
            <a:avLst/>
          </a:prstGeom>
        </p:spPr>
      </p:pic>
      <p:sp>
        <p:nvSpPr>
          <p:cNvPr id="3" name="Textfeld 2"/>
          <p:cNvSpPr txBox="1"/>
          <p:nvPr/>
        </p:nvSpPr>
        <p:spPr>
          <a:xfrm>
            <a:off x="618380" y="3506822"/>
            <a:ext cx="4871847" cy="738664"/>
          </a:xfrm>
          <a:prstGeom prst="rect">
            <a:avLst/>
          </a:prstGeom>
          <a:noFill/>
        </p:spPr>
        <p:txBody>
          <a:bodyPr wrap="none" rtlCol="0">
            <a:spAutoFit/>
          </a:bodyPr>
          <a:lstStyle/>
          <a:p>
            <a:r>
              <a:rPr lang="en-GB" dirty="0"/>
              <a:t>CUNY-NYSIEB resources</a:t>
            </a:r>
          </a:p>
          <a:p>
            <a:r>
              <a:rPr lang="en-GB" dirty="0"/>
              <a:t>https://www.cuny-nysieb.org/teaching-bilinguals-webseries/</a:t>
            </a:r>
          </a:p>
          <a:p>
            <a:endParaRPr lang="en-GB" dirty="0"/>
          </a:p>
        </p:txBody>
      </p:sp>
      <p:graphicFrame>
        <p:nvGraphicFramePr>
          <p:cNvPr id="5" name="Diagramm 4"/>
          <p:cNvGraphicFramePr/>
          <p:nvPr>
            <p:extLst>
              <p:ext uri="{D42A27DB-BD31-4B8C-83A1-F6EECF244321}">
                <p14:modId xmlns:p14="http://schemas.microsoft.com/office/powerpoint/2010/main" val="945322216"/>
              </p:ext>
            </p:extLst>
          </p:nvPr>
        </p:nvGraphicFramePr>
        <p:xfrm>
          <a:off x="4448632" y="196851"/>
          <a:ext cx="3584793" cy="33099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727993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Flüssig - </a:t>
            </a:r>
            <a:r>
              <a:rPr lang="en-GB" dirty="0"/>
              <a:t>Translanguaging</a:t>
            </a:r>
          </a:p>
        </p:txBody>
      </p:sp>
      <p:sp>
        <p:nvSpPr>
          <p:cNvPr id="3" name="Inhaltsplatzhalter 2"/>
          <p:cNvSpPr>
            <a:spLocks noGrp="1"/>
          </p:cNvSpPr>
          <p:nvPr>
            <p:ph sz="quarter" idx="10"/>
          </p:nvPr>
        </p:nvSpPr>
        <p:spPr/>
        <p:txBody>
          <a:bodyPr/>
          <a:lstStyle/>
          <a:p>
            <a:r>
              <a:rPr lang="en-GB" dirty="0"/>
              <a:t> There once was a </a:t>
            </a:r>
            <a:r>
              <a:rPr lang="en-GB" dirty="0" err="1"/>
              <a:t>niña</a:t>
            </a:r>
            <a:r>
              <a:rPr lang="en-GB" dirty="0"/>
              <a:t> who lived near the woods.</a:t>
            </a:r>
          </a:p>
          <a:p>
            <a:endParaRPr lang="en-GB" dirty="0"/>
          </a:p>
          <a:p>
            <a:r>
              <a:rPr lang="en-GB" dirty="0"/>
              <a:t>    She like to wear </a:t>
            </a:r>
            <a:r>
              <a:rPr lang="en-GB" dirty="0" err="1"/>
              <a:t>colorful</a:t>
            </a:r>
            <a:r>
              <a:rPr lang="en-GB" dirty="0"/>
              <a:t> </a:t>
            </a:r>
            <a:r>
              <a:rPr lang="en-GB" dirty="0" err="1"/>
              <a:t>capas</a:t>
            </a:r>
            <a:r>
              <a:rPr lang="en-GB" dirty="0"/>
              <a:t> with hoods.</a:t>
            </a:r>
          </a:p>
          <a:p>
            <a:endParaRPr lang="en-GB" dirty="0"/>
          </a:p>
          <a:p>
            <a:r>
              <a:rPr lang="en-GB" dirty="0"/>
              <a:t>    “</a:t>
            </a:r>
            <a:r>
              <a:rPr lang="en-GB" dirty="0" err="1"/>
              <a:t>Roja</a:t>
            </a:r>
            <a:r>
              <a:rPr lang="en-GB" dirty="0"/>
              <a:t>” called Mom from her telenovelas.</a:t>
            </a:r>
          </a:p>
          <a:p>
            <a:endParaRPr lang="en-GB" dirty="0"/>
          </a:p>
          <a:p>
            <a:r>
              <a:rPr lang="en-GB" dirty="0"/>
              <a:t>    “go through the woods till you get to </a:t>
            </a:r>
            <a:r>
              <a:rPr lang="en-GB" dirty="0" err="1"/>
              <a:t>Abuela’s</a:t>
            </a:r>
            <a:r>
              <a:rPr lang="en-GB" dirty="0"/>
              <a:t>.”</a:t>
            </a:r>
          </a:p>
          <a:p>
            <a:endParaRPr lang="en-GB" dirty="0"/>
          </a:p>
          <a:p>
            <a:r>
              <a:rPr lang="en-GB" dirty="0"/>
              <a:t>    (</a:t>
            </a:r>
            <a:r>
              <a:rPr lang="en-GB" dirty="0" err="1"/>
              <a:t>Elya</a:t>
            </a:r>
            <a:r>
              <a:rPr lang="en-GB" dirty="0"/>
              <a:t>, 2014</a:t>
            </a:r>
            <a:r>
              <a:rPr lang="en-GB" dirty="0" smtClean="0"/>
              <a:t>)</a:t>
            </a:r>
          </a:p>
          <a:p>
            <a:endParaRPr lang="de-DE" dirty="0"/>
          </a:p>
          <a:p>
            <a:r>
              <a:rPr lang="de-DE" dirty="0"/>
              <a:t>(Quelle: https://ccira.blog/2019/09/11/little-roja-riding-hood-translanguaging-texts-for-k-8-classroom</a:t>
            </a:r>
            <a:r>
              <a:rPr lang="de-DE" dirty="0" smtClean="0"/>
              <a:t>/)</a:t>
            </a:r>
            <a:endParaRPr lang="en-GB" dirty="0"/>
          </a:p>
        </p:txBody>
      </p:sp>
      <p:pic>
        <p:nvPicPr>
          <p:cNvPr id="4" name="Grafik 3"/>
          <p:cNvPicPr>
            <a:picLocks noChangeAspect="1"/>
          </p:cNvPicPr>
          <p:nvPr/>
        </p:nvPicPr>
        <p:blipFill>
          <a:blip r:embed="rId2"/>
          <a:stretch>
            <a:fillRect/>
          </a:stretch>
        </p:blipFill>
        <p:spPr>
          <a:xfrm>
            <a:off x="4924526" y="1113235"/>
            <a:ext cx="2047875" cy="2171700"/>
          </a:xfrm>
          <a:prstGeom prst="rect">
            <a:avLst/>
          </a:prstGeom>
        </p:spPr>
      </p:pic>
    </p:spTree>
    <p:extLst>
      <p:ext uri="{BB962C8B-B14F-4D97-AF65-F5344CB8AC3E}">
        <p14:creationId xmlns:p14="http://schemas.microsoft.com/office/powerpoint/2010/main" val="1166791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Fest - </a:t>
            </a:r>
            <a:r>
              <a:rPr lang="en-GB" dirty="0"/>
              <a:t>Translanguaging</a:t>
            </a:r>
          </a:p>
        </p:txBody>
      </p:sp>
      <p:graphicFrame>
        <p:nvGraphicFramePr>
          <p:cNvPr id="4" name="Inhaltsplatzhalter 3"/>
          <p:cNvGraphicFramePr>
            <a:graphicFrameLocks noGrp="1"/>
          </p:cNvGraphicFramePr>
          <p:nvPr>
            <p:ph sz="quarter" idx="10"/>
            <p:extLst>
              <p:ext uri="{D42A27DB-BD31-4B8C-83A1-F6EECF244321}">
                <p14:modId xmlns:p14="http://schemas.microsoft.com/office/powerpoint/2010/main" val="2516376592"/>
              </p:ext>
            </p:extLst>
          </p:nvPr>
        </p:nvGraphicFramePr>
        <p:xfrm>
          <a:off x="611863" y="1073927"/>
          <a:ext cx="7935912" cy="2519680"/>
        </p:xfrm>
        <a:graphic>
          <a:graphicData uri="http://schemas.openxmlformats.org/drawingml/2006/table">
            <a:tbl>
              <a:tblPr firstRow="1" bandRow="1">
                <a:tableStyleId>{5C22544A-7EE6-4342-B048-85BDC9FD1C3A}</a:tableStyleId>
              </a:tblPr>
              <a:tblGrid>
                <a:gridCol w="3967956">
                  <a:extLst>
                    <a:ext uri="{9D8B030D-6E8A-4147-A177-3AD203B41FA5}">
                      <a16:colId xmlns:a16="http://schemas.microsoft.com/office/drawing/2014/main" val="477163576"/>
                    </a:ext>
                  </a:extLst>
                </a:gridCol>
                <a:gridCol w="3967956">
                  <a:extLst>
                    <a:ext uri="{9D8B030D-6E8A-4147-A177-3AD203B41FA5}">
                      <a16:colId xmlns:a16="http://schemas.microsoft.com/office/drawing/2014/main" val="2439501932"/>
                    </a:ext>
                  </a:extLst>
                </a:gridCol>
              </a:tblGrid>
              <a:tr h="370840">
                <a:tc>
                  <a:txBody>
                    <a:bodyPr/>
                    <a:lstStyle/>
                    <a:p>
                      <a:endParaRPr lang="en-GB" dirty="0"/>
                    </a:p>
                  </a:txBody>
                  <a:tcPr/>
                </a:tc>
                <a:tc>
                  <a:txBody>
                    <a:bodyPr/>
                    <a:lstStyle/>
                    <a:p>
                      <a:endParaRPr lang="en-GB"/>
                    </a:p>
                  </a:txBody>
                  <a:tcPr/>
                </a:tc>
                <a:extLst>
                  <a:ext uri="{0D108BD9-81ED-4DB2-BD59-A6C34878D82A}">
                    <a16:rowId xmlns:a16="http://schemas.microsoft.com/office/drawing/2014/main" val="4002871682"/>
                  </a:ext>
                </a:extLst>
              </a:tr>
              <a:tr h="370840">
                <a:tc>
                  <a:txBody>
                    <a:bodyPr/>
                    <a:lstStyle/>
                    <a:p>
                      <a:r>
                        <a:rPr lang="de-DE" b="1" dirty="0" smtClean="0"/>
                        <a:t>Kapitel 4. Der </a:t>
                      </a:r>
                      <a:r>
                        <a:rPr lang="de-DE" b="1" dirty="0" err="1" smtClean="0"/>
                        <a:t>Aperitiv</a:t>
                      </a:r>
                      <a:endParaRPr lang="de-DE" b="1" dirty="0" smtClean="0"/>
                    </a:p>
                    <a:p>
                      <a:r>
                        <a:rPr lang="de-DE" dirty="0" smtClean="0"/>
                        <a:t>Manchmal geht Robert nach der Arbeit mit Freunden in die Kneipe auf einen </a:t>
                      </a:r>
                      <a:r>
                        <a:rPr lang="de-DE" dirty="0" err="1" smtClean="0"/>
                        <a:t>Aperitiv</a:t>
                      </a:r>
                      <a:r>
                        <a:rPr lang="de-DE" dirty="0" smtClean="0"/>
                        <a:t>. Die Kneipe ist 5 Minuten vom Büro entfernt. Kerstin läuft dorthin und hofft, ihren Freund dort zu finden.</a:t>
                      </a:r>
                    </a:p>
                    <a:p>
                      <a:r>
                        <a:rPr lang="de-DE" dirty="0" smtClean="0"/>
                        <a:t>Die Kneipe ist </a:t>
                      </a:r>
                      <a:r>
                        <a:rPr lang="de-DE" dirty="0" err="1" smtClean="0"/>
                        <a:t>gross</a:t>
                      </a:r>
                      <a:r>
                        <a:rPr lang="de-DE" dirty="0" smtClean="0"/>
                        <a:t> und elegant und es sind viele Leute da. Alle unterhalten sich und scheinen sehr entspannt zu sein.</a:t>
                      </a:r>
                    </a:p>
                    <a:p>
                      <a:endParaRPr lang="en-GB" dirty="0"/>
                    </a:p>
                  </a:txBody>
                  <a:tcPr/>
                </a:tc>
                <a:tc>
                  <a:txBody>
                    <a:bodyPr/>
                    <a:lstStyle/>
                    <a:p>
                      <a:r>
                        <a:rPr lang="en-GB" b="1" dirty="0" smtClean="0"/>
                        <a:t>Chapter 4. The Aperitif</a:t>
                      </a:r>
                    </a:p>
                    <a:p>
                      <a:endParaRPr lang="en-GB" dirty="0" smtClean="0"/>
                    </a:p>
                    <a:p>
                      <a:r>
                        <a:rPr lang="en-GB" dirty="0" smtClean="0"/>
                        <a:t>    Sometimes, after work, Robert goes to the pub with friends for a drink. It is only five minutes from the office. Kerstin runs there, hoping to find her boyfriend.</a:t>
                      </a:r>
                    </a:p>
                    <a:p>
                      <a:r>
                        <a:rPr lang="en-GB" dirty="0" smtClean="0"/>
                        <a:t>    The pub is big and elegant and there are lots of people there, all chatting and looking very relaxed.</a:t>
                      </a:r>
                      <a:endParaRPr lang="en-GB" dirty="0"/>
                    </a:p>
                  </a:txBody>
                  <a:tcPr/>
                </a:tc>
                <a:extLst>
                  <a:ext uri="{0D108BD9-81ED-4DB2-BD59-A6C34878D82A}">
                    <a16:rowId xmlns:a16="http://schemas.microsoft.com/office/drawing/2014/main" val="130144539"/>
                  </a:ext>
                </a:extLst>
              </a:tr>
            </a:tbl>
          </a:graphicData>
        </a:graphic>
      </p:graphicFrame>
      <p:sp>
        <p:nvSpPr>
          <p:cNvPr id="5" name="Textfeld 4"/>
          <p:cNvSpPr txBox="1"/>
          <p:nvPr/>
        </p:nvSpPr>
        <p:spPr>
          <a:xfrm>
            <a:off x="656035" y="3939702"/>
            <a:ext cx="7552067" cy="307777"/>
          </a:xfrm>
          <a:prstGeom prst="rect">
            <a:avLst/>
          </a:prstGeom>
          <a:noFill/>
        </p:spPr>
        <p:txBody>
          <a:bodyPr wrap="none" rtlCol="0">
            <a:spAutoFit/>
          </a:bodyPr>
          <a:lstStyle/>
          <a:p>
            <a:r>
              <a:rPr lang="de-DE" dirty="0"/>
              <a:t>Quelle: http://onlinegermanclub.com/german-english-parallel-text-die-uberraschung-kapitel-4/</a:t>
            </a:r>
            <a:endParaRPr lang="en-GB" dirty="0"/>
          </a:p>
        </p:txBody>
      </p:sp>
    </p:spTree>
    <p:extLst>
      <p:ext uri="{BB962C8B-B14F-4D97-AF65-F5344CB8AC3E}">
        <p14:creationId xmlns:p14="http://schemas.microsoft.com/office/powerpoint/2010/main" val="1319178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Translanguaging </a:t>
            </a:r>
            <a:r>
              <a:rPr lang="en-GB" dirty="0" err="1"/>
              <a:t>Fachdidaktik</a:t>
            </a:r>
            <a:endParaRPr lang="en-GB" dirty="0"/>
          </a:p>
        </p:txBody>
      </p:sp>
      <p:graphicFrame>
        <p:nvGraphicFramePr>
          <p:cNvPr id="4" name="Inhaltsplatzhalter 3"/>
          <p:cNvGraphicFramePr>
            <a:graphicFrameLocks noGrp="1"/>
          </p:cNvGraphicFramePr>
          <p:nvPr>
            <p:ph sz="quarter" idx="10"/>
            <p:extLst>
              <p:ext uri="{D42A27DB-BD31-4B8C-83A1-F6EECF244321}">
                <p14:modId xmlns:p14="http://schemas.microsoft.com/office/powerpoint/2010/main" val="2957402314"/>
              </p:ext>
            </p:extLst>
          </p:nvPr>
        </p:nvGraphicFramePr>
        <p:xfrm>
          <a:off x="656035" y="658561"/>
          <a:ext cx="4903719" cy="3190672"/>
        </p:xfrm>
        <a:graphic>
          <a:graphicData uri="http://schemas.openxmlformats.org/drawingml/2006/table">
            <a:tbl>
              <a:tblPr firstRow="1" bandRow="1">
                <a:tableStyleId>{5C22544A-7EE6-4342-B048-85BDC9FD1C3A}</a:tableStyleId>
              </a:tblPr>
              <a:tblGrid>
                <a:gridCol w="1070625">
                  <a:extLst>
                    <a:ext uri="{9D8B030D-6E8A-4147-A177-3AD203B41FA5}">
                      <a16:colId xmlns:a16="http://schemas.microsoft.com/office/drawing/2014/main" val="2310379097"/>
                    </a:ext>
                  </a:extLst>
                </a:gridCol>
                <a:gridCol w="1857983">
                  <a:extLst>
                    <a:ext uri="{9D8B030D-6E8A-4147-A177-3AD203B41FA5}">
                      <a16:colId xmlns:a16="http://schemas.microsoft.com/office/drawing/2014/main" val="168698146"/>
                    </a:ext>
                  </a:extLst>
                </a:gridCol>
                <a:gridCol w="1975111">
                  <a:extLst>
                    <a:ext uri="{9D8B030D-6E8A-4147-A177-3AD203B41FA5}">
                      <a16:colId xmlns:a16="http://schemas.microsoft.com/office/drawing/2014/main" val="3526211674"/>
                    </a:ext>
                  </a:extLst>
                </a:gridCol>
              </a:tblGrid>
              <a:tr h="797668">
                <a:tc>
                  <a:txBody>
                    <a:bodyPr/>
                    <a:lstStyle/>
                    <a:p>
                      <a:endParaRPr lang="en-GB" dirty="0"/>
                    </a:p>
                  </a:txBody>
                  <a:tcPr/>
                </a:tc>
                <a:tc>
                  <a:txBody>
                    <a:bodyPr/>
                    <a:lstStyle/>
                    <a:p>
                      <a:r>
                        <a:rPr lang="de-DE" dirty="0" smtClean="0"/>
                        <a:t>Flüssig</a:t>
                      </a:r>
                      <a:endParaRPr lang="en-GB" dirty="0"/>
                    </a:p>
                  </a:txBody>
                  <a:tcPr/>
                </a:tc>
                <a:tc>
                  <a:txBody>
                    <a:bodyPr/>
                    <a:lstStyle/>
                    <a:p>
                      <a:r>
                        <a:rPr lang="de-DE" dirty="0" smtClean="0"/>
                        <a:t>Fest</a:t>
                      </a:r>
                      <a:endParaRPr lang="en-GB" dirty="0"/>
                    </a:p>
                  </a:txBody>
                  <a:tcPr/>
                </a:tc>
                <a:extLst>
                  <a:ext uri="{0D108BD9-81ED-4DB2-BD59-A6C34878D82A}">
                    <a16:rowId xmlns:a16="http://schemas.microsoft.com/office/drawing/2014/main" val="2146380940"/>
                  </a:ext>
                </a:extLst>
              </a:tr>
              <a:tr h="797668">
                <a:tc>
                  <a:txBody>
                    <a:bodyPr/>
                    <a:lstStyle/>
                    <a:p>
                      <a:r>
                        <a:rPr lang="de-DE" dirty="0" smtClean="0"/>
                        <a:t>Beispiel</a:t>
                      </a:r>
                      <a:r>
                        <a:rPr lang="de-DE" baseline="0" dirty="0" smtClean="0"/>
                        <a:t> Aktivitäten </a:t>
                      </a:r>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222731629"/>
                  </a:ext>
                </a:extLst>
              </a:tr>
              <a:tr h="797668">
                <a:tc>
                  <a:txBody>
                    <a:bodyPr/>
                    <a:lstStyle/>
                    <a:p>
                      <a:r>
                        <a:rPr lang="de-DE" b="1" dirty="0" smtClean="0"/>
                        <a:t>Vorteile </a:t>
                      </a:r>
                      <a:r>
                        <a:rPr lang="de-DE" dirty="0" smtClean="0"/>
                        <a:t>–besonders</a:t>
                      </a:r>
                      <a:r>
                        <a:rPr lang="de-DE" baseline="0" dirty="0" smtClean="0"/>
                        <a:t> gut für …</a:t>
                      </a:r>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960423759"/>
                  </a:ext>
                </a:extLst>
              </a:tr>
              <a:tr h="797668">
                <a:tc>
                  <a:txBody>
                    <a:bodyPr/>
                    <a:lstStyle/>
                    <a:p>
                      <a:r>
                        <a:rPr lang="de-DE" b="1" dirty="0" smtClean="0"/>
                        <a:t>Nachteile</a:t>
                      </a:r>
                      <a:r>
                        <a:rPr lang="de-DE" dirty="0" smtClean="0"/>
                        <a:t> – muss aufpassen</a:t>
                      </a:r>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839560190"/>
                  </a:ext>
                </a:extLst>
              </a:tr>
            </a:tbl>
          </a:graphicData>
        </a:graphic>
      </p:graphicFrame>
      <p:graphicFrame>
        <p:nvGraphicFramePr>
          <p:cNvPr id="5" name="Tabelle 4"/>
          <p:cNvGraphicFramePr>
            <a:graphicFrameLocks noGrp="1"/>
          </p:cNvGraphicFramePr>
          <p:nvPr>
            <p:extLst>
              <p:ext uri="{D42A27DB-BD31-4B8C-83A1-F6EECF244321}">
                <p14:modId xmlns:p14="http://schemas.microsoft.com/office/powerpoint/2010/main" val="2388968009"/>
              </p:ext>
            </p:extLst>
          </p:nvPr>
        </p:nvGraphicFramePr>
        <p:xfrm>
          <a:off x="5559754" y="658562"/>
          <a:ext cx="2566481" cy="3190673"/>
        </p:xfrm>
        <a:graphic>
          <a:graphicData uri="http://schemas.openxmlformats.org/drawingml/2006/table">
            <a:tbl>
              <a:tblPr firstRow="1" bandRow="1">
                <a:tableStyleId>{5C22544A-7EE6-4342-B048-85BDC9FD1C3A}</a:tableStyleId>
              </a:tblPr>
              <a:tblGrid>
                <a:gridCol w="2566481">
                  <a:extLst>
                    <a:ext uri="{9D8B030D-6E8A-4147-A177-3AD203B41FA5}">
                      <a16:colId xmlns:a16="http://schemas.microsoft.com/office/drawing/2014/main" val="3101519594"/>
                    </a:ext>
                  </a:extLst>
                </a:gridCol>
              </a:tblGrid>
              <a:tr h="745676">
                <a:tc>
                  <a:txBody>
                    <a:bodyPr/>
                    <a:lstStyle/>
                    <a:p>
                      <a:r>
                        <a:rPr lang="de-DE" dirty="0" smtClean="0"/>
                        <a:t>Kombiniert – Fest und Flüssig </a:t>
                      </a:r>
                      <a:endParaRPr lang="en-GB" dirty="0"/>
                    </a:p>
                  </a:txBody>
                  <a:tcPr/>
                </a:tc>
                <a:extLst>
                  <a:ext uri="{0D108BD9-81ED-4DB2-BD59-A6C34878D82A}">
                    <a16:rowId xmlns:a16="http://schemas.microsoft.com/office/drawing/2014/main" val="3223856599"/>
                  </a:ext>
                </a:extLst>
              </a:tr>
              <a:tr h="752095">
                <a:tc>
                  <a:txBody>
                    <a:bodyPr/>
                    <a:lstStyle/>
                    <a:p>
                      <a:endParaRPr lang="en-GB" dirty="0"/>
                    </a:p>
                  </a:txBody>
                  <a:tcPr/>
                </a:tc>
                <a:extLst>
                  <a:ext uri="{0D108BD9-81ED-4DB2-BD59-A6C34878D82A}">
                    <a16:rowId xmlns:a16="http://schemas.microsoft.com/office/drawing/2014/main" val="1721813524"/>
                  </a:ext>
                </a:extLst>
              </a:tr>
              <a:tr h="788783">
                <a:tc>
                  <a:txBody>
                    <a:bodyPr/>
                    <a:lstStyle/>
                    <a:p>
                      <a:endParaRPr lang="en-GB" dirty="0"/>
                    </a:p>
                  </a:txBody>
                  <a:tcPr/>
                </a:tc>
                <a:extLst>
                  <a:ext uri="{0D108BD9-81ED-4DB2-BD59-A6C34878D82A}">
                    <a16:rowId xmlns:a16="http://schemas.microsoft.com/office/drawing/2014/main" val="3608150499"/>
                  </a:ext>
                </a:extLst>
              </a:tr>
              <a:tr h="904119">
                <a:tc>
                  <a:txBody>
                    <a:bodyPr/>
                    <a:lstStyle/>
                    <a:p>
                      <a:endParaRPr lang="en-GB" dirty="0"/>
                    </a:p>
                  </a:txBody>
                  <a:tcPr/>
                </a:tc>
                <a:extLst>
                  <a:ext uri="{0D108BD9-81ED-4DB2-BD59-A6C34878D82A}">
                    <a16:rowId xmlns:a16="http://schemas.microsoft.com/office/drawing/2014/main" val="2354252560"/>
                  </a:ext>
                </a:extLst>
              </a:tr>
            </a:tbl>
          </a:graphicData>
        </a:graphic>
      </p:graphicFrame>
    </p:spTree>
    <p:extLst>
      <p:ext uri="{BB962C8B-B14F-4D97-AF65-F5344CB8AC3E}">
        <p14:creationId xmlns:p14="http://schemas.microsoft.com/office/powerpoint/2010/main" val="712712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Sprach Lehr-Lern Strategien für jeden Fach </a:t>
            </a:r>
            <a:endParaRPr lang="en-GB"/>
          </a:p>
        </p:txBody>
      </p:sp>
      <p:pic>
        <p:nvPicPr>
          <p:cNvPr id="4" name="Inhaltsplatzhalter 3"/>
          <p:cNvPicPr>
            <a:picLocks noGrp="1" noChangeAspect="1"/>
          </p:cNvPicPr>
          <p:nvPr>
            <p:ph sz="quarter" idx="10"/>
          </p:nvPr>
        </p:nvPicPr>
        <p:blipFill>
          <a:blip r:embed="rId3"/>
          <a:stretch>
            <a:fillRect/>
          </a:stretch>
        </p:blipFill>
        <p:spPr>
          <a:xfrm>
            <a:off x="656035" y="816145"/>
            <a:ext cx="2173685" cy="3259137"/>
          </a:xfrm>
          <a:prstGeom prst="rect">
            <a:avLst/>
          </a:prstGeom>
        </p:spPr>
      </p:pic>
      <p:graphicFrame>
        <p:nvGraphicFramePr>
          <p:cNvPr id="3" name="Tabelle 2"/>
          <p:cNvGraphicFramePr>
            <a:graphicFrameLocks noGrp="1"/>
          </p:cNvGraphicFramePr>
          <p:nvPr>
            <p:extLst>
              <p:ext uri="{D42A27DB-BD31-4B8C-83A1-F6EECF244321}">
                <p14:modId xmlns:p14="http://schemas.microsoft.com/office/powerpoint/2010/main" val="768979602"/>
              </p:ext>
            </p:extLst>
          </p:nvPr>
        </p:nvGraphicFramePr>
        <p:xfrm>
          <a:off x="2881008" y="816145"/>
          <a:ext cx="6096000" cy="3259137"/>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717049585"/>
                    </a:ext>
                  </a:extLst>
                </a:gridCol>
                <a:gridCol w="2032000">
                  <a:extLst>
                    <a:ext uri="{9D8B030D-6E8A-4147-A177-3AD203B41FA5}">
                      <a16:colId xmlns:a16="http://schemas.microsoft.com/office/drawing/2014/main" val="2015140061"/>
                    </a:ext>
                  </a:extLst>
                </a:gridCol>
                <a:gridCol w="2032000">
                  <a:extLst>
                    <a:ext uri="{9D8B030D-6E8A-4147-A177-3AD203B41FA5}">
                      <a16:colId xmlns:a16="http://schemas.microsoft.com/office/drawing/2014/main" val="2774374801"/>
                    </a:ext>
                  </a:extLst>
                </a:gridCol>
              </a:tblGrid>
              <a:tr h="465591">
                <a:tc>
                  <a:txBody>
                    <a:bodyPr/>
                    <a:lstStyle/>
                    <a:p>
                      <a:r>
                        <a:rPr lang="de-DE" dirty="0" smtClean="0"/>
                        <a:t>Sprachbereich</a:t>
                      </a:r>
                      <a:endParaRPr lang="en-GB" dirty="0"/>
                    </a:p>
                  </a:txBody>
                  <a:tcPr/>
                </a:tc>
                <a:tc>
                  <a:txBody>
                    <a:bodyPr/>
                    <a:lstStyle/>
                    <a:p>
                      <a:r>
                        <a:rPr lang="de-DE" dirty="0" smtClean="0"/>
                        <a:t>Was gehört dazu?</a:t>
                      </a:r>
                      <a:endParaRPr lang="en-GB" dirty="0"/>
                    </a:p>
                  </a:txBody>
                  <a:tcPr/>
                </a:tc>
                <a:tc>
                  <a:txBody>
                    <a:bodyPr/>
                    <a:lstStyle/>
                    <a:p>
                      <a:r>
                        <a:rPr lang="de-DE" dirty="0" smtClean="0"/>
                        <a:t>Lehr-Lern</a:t>
                      </a:r>
                      <a:r>
                        <a:rPr lang="de-DE" baseline="0" dirty="0" smtClean="0"/>
                        <a:t> Strategien</a:t>
                      </a:r>
                      <a:endParaRPr lang="en-GB" dirty="0"/>
                    </a:p>
                  </a:txBody>
                  <a:tcPr/>
                </a:tc>
                <a:extLst>
                  <a:ext uri="{0D108BD9-81ED-4DB2-BD59-A6C34878D82A}">
                    <a16:rowId xmlns:a16="http://schemas.microsoft.com/office/drawing/2014/main" val="3907672582"/>
                  </a:ext>
                </a:extLst>
              </a:tr>
              <a:tr h="465591">
                <a:tc>
                  <a:txBody>
                    <a:bodyPr/>
                    <a:lstStyle/>
                    <a:p>
                      <a:r>
                        <a:rPr lang="de-DE" dirty="0" smtClean="0"/>
                        <a:t>Reden</a:t>
                      </a:r>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79838578"/>
                  </a:ext>
                </a:extLst>
              </a:tr>
              <a:tr h="465591">
                <a:tc>
                  <a:txBody>
                    <a:bodyPr/>
                    <a:lstStyle/>
                    <a:p>
                      <a:r>
                        <a:rPr lang="de-DE" dirty="0" smtClean="0"/>
                        <a:t>Hören</a:t>
                      </a:r>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620707847"/>
                  </a:ext>
                </a:extLst>
              </a:tr>
              <a:tr h="465591">
                <a:tc>
                  <a:txBody>
                    <a:bodyPr/>
                    <a:lstStyle/>
                    <a:p>
                      <a:r>
                        <a:rPr lang="de-DE" dirty="0" smtClean="0"/>
                        <a:t>Lesen</a:t>
                      </a:r>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32943051"/>
                  </a:ext>
                </a:extLst>
              </a:tr>
              <a:tr h="465591">
                <a:tc>
                  <a:txBody>
                    <a:bodyPr/>
                    <a:lstStyle/>
                    <a:p>
                      <a:r>
                        <a:rPr lang="de-DE" dirty="0" smtClean="0"/>
                        <a:t>Schreiben</a:t>
                      </a:r>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1189177895"/>
                  </a:ext>
                </a:extLst>
              </a:tr>
              <a:tr h="465591">
                <a:tc>
                  <a:txBody>
                    <a:bodyPr/>
                    <a:lstStyle/>
                    <a:p>
                      <a:r>
                        <a:rPr lang="de-DE" dirty="0" smtClean="0"/>
                        <a:t>Wortschatz</a:t>
                      </a:r>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769992859"/>
                  </a:ext>
                </a:extLst>
              </a:tr>
              <a:tr h="465591">
                <a:tc>
                  <a:txBody>
                    <a:bodyPr/>
                    <a:lstStyle/>
                    <a:p>
                      <a:r>
                        <a:rPr lang="de-DE" dirty="0" smtClean="0"/>
                        <a:t>Aussprache</a:t>
                      </a:r>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342209719"/>
                  </a:ext>
                </a:extLst>
              </a:tr>
            </a:tbl>
          </a:graphicData>
        </a:graphic>
      </p:graphicFrame>
    </p:spTree>
    <p:extLst>
      <p:ext uri="{BB962C8B-B14F-4D97-AF65-F5344CB8AC3E}">
        <p14:creationId xmlns:p14="http://schemas.microsoft.com/office/powerpoint/2010/main" val="32216880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Wer ist dabei?</a:t>
            </a:r>
            <a:endParaRPr lang="en-GB" dirty="0"/>
          </a:p>
        </p:txBody>
      </p:sp>
      <p:pic>
        <p:nvPicPr>
          <p:cNvPr id="4" name="Inhaltsplatzhalter 3"/>
          <p:cNvPicPr>
            <a:picLocks noGrp="1" noChangeAspect="1"/>
          </p:cNvPicPr>
          <p:nvPr>
            <p:ph sz="quarter" idx="10"/>
          </p:nvPr>
        </p:nvPicPr>
        <p:blipFill>
          <a:blip r:embed="rId2"/>
          <a:stretch>
            <a:fillRect/>
          </a:stretch>
        </p:blipFill>
        <p:spPr>
          <a:xfrm>
            <a:off x="2863506" y="1080791"/>
            <a:ext cx="2933079" cy="2458340"/>
          </a:xfrm>
          <a:prstGeom prst="rect">
            <a:avLst/>
          </a:prstGeom>
        </p:spPr>
      </p:pic>
      <p:sp>
        <p:nvSpPr>
          <p:cNvPr id="5" name="Textfeld 4"/>
          <p:cNvSpPr txBox="1"/>
          <p:nvPr/>
        </p:nvSpPr>
        <p:spPr>
          <a:xfrm>
            <a:off x="410349" y="1237510"/>
            <a:ext cx="1994457" cy="523220"/>
          </a:xfrm>
          <a:prstGeom prst="rect">
            <a:avLst/>
          </a:prstGeom>
          <a:noFill/>
        </p:spPr>
        <p:txBody>
          <a:bodyPr wrap="none" rtlCol="0">
            <a:spAutoFit/>
          </a:bodyPr>
          <a:lstStyle/>
          <a:p>
            <a:pPr marL="342900" indent="-342900">
              <a:buAutoNum type="arabicPeriod"/>
            </a:pPr>
            <a:r>
              <a:rPr lang="de-DE" dirty="0" smtClean="0"/>
              <a:t>Kurze </a:t>
            </a:r>
            <a:r>
              <a:rPr lang="de-DE" dirty="0"/>
              <a:t>V</a:t>
            </a:r>
            <a:r>
              <a:rPr lang="de-DE" dirty="0" smtClean="0"/>
              <a:t>orstellung </a:t>
            </a:r>
          </a:p>
          <a:p>
            <a:r>
              <a:rPr lang="de-DE" dirty="0" smtClean="0"/>
              <a:t>auf Deutsch</a:t>
            </a:r>
            <a:endParaRPr lang="en-GB" dirty="0"/>
          </a:p>
        </p:txBody>
      </p:sp>
      <p:sp>
        <p:nvSpPr>
          <p:cNvPr id="6" name="Textfeld 5"/>
          <p:cNvSpPr txBox="1"/>
          <p:nvPr/>
        </p:nvSpPr>
        <p:spPr>
          <a:xfrm>
            <a:off x="3728684" y="392257"/>
            <a:ext cx="1846980" cy="523220"/>
          </a:xfrm>
          <a:prstGeom prst="rect">
            <a:avLst/>
          </a:prstGeom>
          <a:noFill/>
        </p:spPr>
        <p:txBody>
          <a:bodyPr wrap="none" rtlCol="0">
            <a:spAutoFit/>
          </a:bodyPr>
          <a:lstStyle/>
          <a:p>
            <a:r>
              <a:rPr lang="de-DE" dirty="0" smtClean="0"/>
              <a:t>2. Kurze Vorstellung </a:t>
            </a:r>
          </a:p>
          <a:p>
            <a:r>
              <a:rPr lang="de-DE" dirty="0" smtClean="0"/>
              <a:t>ohne Deutsch </a:t>
            </a:r>
            <a:endParaRPr lang="en-GB" dirty="0"/>
          </a:p>
        </p:txBody>
      </p:sp>
      <p:sp>
        <p:nvSpPr>
          <p:cNvPr id="7" name="Textfeld 6"/>
          <p:cNvSpPr txBox="1"/>
          <p:nvPr/>
        </p:nvSpPr>
        <p:spPr>
          <a:xfrm>
            <a:off x="6332012" y="1184989"/>
            <a:ext cx="1846980" cy="523220"/>
          </a:xfrm>
          <a:prstGeom prst="rect">
            <a:avLst/>
          </a:prstGeom>
          <a:noFill/>
        </p:spPr>
        <p:txBody>
          <a:bodyPr wrap="none" rtlCol="0">
            <a:spAutoFit/>
          </a:bodyPr>
          <a:lstStyle/>
          <a:p>
            <a:r>
              <a:rPr lang="de-DE" dirty="0" smtClean="0"/>
              <a:t>3. Kurze Vorstellung </a:t>
            </a:r>
          </a:p>
          <a:p>
            <a:r>
              <a:rPr lang="de-DE" dirty="0"/>
              <a:t>o</a:t>
            </a:r>
            <a:r>
              <a:rPr lang="de-DE" dirty="0" smtClean="0"/>
              <a:t>hne Worte</a:t>
            </a:r>
            <a:endParaRPr lang="en-GB" dirty="0"/>
          </a:p>
        </p:txBody>
      </p:sp>
      <p:sp>
        <p:nvSpPr>
          <p:cNvPr id="9" name="Textfeld 8"/>
          <p:cNvSpPr txBox="1"/>
          <p:nvPr/>
        </p:nvSpPr>
        <p:spPr>
          <a:xfrm>
            <a:off x="3728684" y="3874084"/>
            <a:ext cx="1846980" cy="738664"/>
          </a:xfrm>
          <a:prstGeom prst="rect">
            <a:avLst/>
          </a:prstGeom>
          <a:noFill/>
        </p:spPr>
        <p:txBody>
          <a:bodyPr wrap="none" rtlCol="0">
            <a:spAutoFit/>
          </a:bodyPr>
          <a:lstStyle/>
          <a:p>
            <a:r>
              <a:rPr lang="de-DE" dirty="0" smtClean="0"/>
              <a:t>4. Kurze Vorstellung </a:t>
            </a:r>
          </a:p>
          <a:p>
            <a:r>
              <a:rPr lang="de-DE" dirty="0"/>
              <a:t>m</a:t>
            </a:r>
            <a:r>
              <a:rPr lang="de-DE" dirty="0" smtClean="0"/>
              <a:t>it mindestens </a:t>
            </a:r>
          </a:p>
          <a:p>
            <a:r>
              <a:rPr lang="de-DE" dirty="0" smtClean="0"/>
              <a:t>3 sprachen</a:t>
            </a:r>
            <a:endParaRPr lang="en-GB" dirty="0"/>
          </a:p>
        </p:txBody>
      </p:sp>
      <p:sp>
        <p:nvSpPr>
          <p:cNvPr id="11" name="Textfeld 10"/>
          <p:cNvSpPr txBox="1"/>
          <p:nvPr/>
        </p:nvSpPr>
        <p:spPr>
          <a:xfrm>
            <a:off x="6332012" y="2788435"/>
            <a:ext cx="2464136" cy="307777"/>
          </a:xfrm>
          <a:prstGeom prst="rect">
            <a:avLst/>
          </a:prstGeom>
          <a:noFill/>
        </p:spPr>
        <p:txBody>
          <a:bodyPr wrap="none" rtlCol="0">
            <a:spAutoFit/>
          </a:bodyPr>
          <a:lstStyle/>
          <a:p>
            <a:r>
              <a:rPr lang="de-DE" dirty="0" smtClean="0">
                <a:solidFill>
                  <a:srgbClr val="7030A0"/>
                </a:solidFill>
              </a:rPr>
              <a:t>Was zeigt uns diese Übung?</a:t>
            </a:r>
            <a:endParaRPr lang="en-GB" dirty="0">
              <a:solidFill>
                <a:srgbClr val="7030A0"/>
              </a:solidFill>
            </a:endParaRPr>
          </a:p>
        </p:txBody>
      </p:sp>
    </p:spTree>
    <p:extLst>
      <p:ext uri="{BB962C8B-B14F-4D97-AF65-F5344CB8AC3E}">
        <p14:creationId xmlns:p14="http://schemas.microsoft.com/office/powerpoint/2010/main" val="347334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Reflektionsfragen</a:t>
            </a:r>
            <a:endParaRPr lang="en-GB" dirty="0"/>
          </a:p>
        </p:txBody>
      </p:sp>
      <p:graphicFrame>
        <p:nvGraphicFramePr>
          <p:cNvPr id="4" name="Inhaltsplatzhalter 3"/>
          <p:cNvGraphicFramePr>
            <a:graphicFrameLocks noGrp="1"/>
          </p:cNvGraphicFramePr>
          <p:nvPr>
            <p:ph sz="quarter" idx="10"/>
            <p:extLst>
              <p:ext uri="{D42A27DB-BD31-4B8C-83A1-F6EECF244321}">
                <p14:modId xmlns:p14="http://schemas.microsoft.com/office/powerpoint/2010/main" val="196282141"/>
              </p:ext>
            </p:extLst>
          </p:nvPr>
        </p:nvGraphicFramePr>
        <p:xfrm>
          <a:off x="656033" y="869644"/>
          <a:ext cx="3979196" cy="3308386"/>
        </p:xfrm>
        <a:graphic>
          <a:graphicData uri="http://schemas.openxmlformats.org/drawingml/2006/table">
            <a:tbl>
              <a:tblPr firstRow="1" bandRow="1">
                <a:tableStyleId>{5C22544A-7EE6-4342-B048-85BDC9FD1C3A}</a:tableStyleId>
              </a:tblPr>
              <a:tblGrid>
                <a:gridCol w="1989598">
                  <a:extLst>
                    <a:ext uri="{9D8B030D-6E8A-4147-A177-3AD203B41FA5}">
                      <a16:colId xmlns:a16="http://schemas.microsoft.com/office/drawing/2014/main" val="1804992904"/>
                    </a:ext>
                  </a:extLst>
                </a:gridCol>
                <a:gridCol w="1989598">
                  <a:extLst>
                    <a:ext uri="{9D8B030D-6E8A-4147-A177-3AD203B41FA5}">
                      <a16:colId xmlns:a16="http://schemas.microsoft.com/office/drawing/2014/main" val="4002378839"/>
                    </a:ext>
                  </a:extLst>
                </a:gridCol>
              </a:tblGrid>
              <a:tr h="1654193">
                <a:tc>
                  <a:txBody>
                    <a:bodyPr/>
                    <a:lstStyle/>
                    <a:p>
                      <a:r>
                        <a:rPr lang="de-DE" dirty="0" smtClean="0"/>
                        <a:t>Was nimmt euch mit?</a:t>
                      </a:r>
                      <a:endParaRPr lang="en-GB" dirty="0"/>
                    </a:p>
                  </a:txBody>
                  <a:tcPr/>
                </a:tc>
                <a:tc>
                  <a:txBody>
                    <a:bodyPr/>
                    <a:lstStyle/>
                    <a:p>
                      <a:r>
                        <a:rPr lang="de-DE" dirty="0" smtClean="0"/>
                        <a:t>Was war nicht hilfreich?</a:t>
                      </a:r>
                      <a:endParaRPr lang="en-GB" dirty="0"/>
                    </a:p>
                  </a:txBody>
                  <a:tcPr/>
                </a:tc>
                <a:extLst>
                  <a:ext uri="{0D108BD9-81ED-4DB2-BD59-A6C34878D82A}">
                    <a16:rowId xmlns:a16="http://schemas.microsoft.com/office/drawing/2014/main" val="2851801641"/>
                  </a:ext>
                </a:extLst>
              </a:tr>
              <a:tr h="1654193">
                <a:tc>
                  <a:txBody>
                    <a:bodyPr/>
                    <a:lstStyle/>
                    <a:p>
                      <a:r>
                        <a:rPr lang="de-DE" dirty="0" smtClean="0"/>
                        <a:t>Welche fragen habt ihr noch?</a:t>
                      </a:r>
                      <a:endParaRPr lang="en-GB" dirty="0"/>
                    </a:p>
                  </a:txBody>
                  <a:tcPr/>
                </a:tc>
                <a:tc>
                  <a:txBody>
                    <a:bodyPr/>
                    <a:lstStyle/>
                    <a:p>
                      <a:r>
                        <a:rPr lang="de-DE" dirty="0" smtClean="0"/>
                        <a:t>Was</a:t>
                      </a:r>
                      <a:r>
                        <a:rPr lang="de-DE" baseline="0" dirty="0" smtClean="0"/>
                        <a:t> wünscht ihr euch noch?</a:t>
                      </a:r>
                      <a:endParaRPr lang="en-GB" dirty="0"/>
                    </a:p>
                  </a:txBody>
                  <a:tcPr/>
                </a:tc>
                <a:extLst>
                  <a:ext uri="{0D108BD9-81ED-4DB2-BD59-A6C34878D82A}">
                    <a16:rowId xmlns:a16="http://schemas.microsoft.com/office/drawing/2014/main" val="2248064942"/>
                  </a:ext>
                </a:extLst>
              </a:tr>
            </a:tbl>
          </a:graphicData>
        </a:graphic>
      </p:graphicFrame>
      <p:pic>
        <p:nvPicPr>
          <p:cNvPr id="5" name="Grafik 4"/>
          <p:cNvPicPr>
            <a:picLocks noChangeAspect="1"/>
          </p:cNvPicPr>
          <p:nvPr/>
        </p:nvPicPr>
        <p:blipFill>
          <a:blip r:embed="rId2"/>
          <a:stretch>
            <a:fillRect/>
          </a:stretch>
        </p:blipFill>
        <p:spPr>
          <a:xfrm>
            <a:off x="5619035" y="2548647"/>
            <a:ext cx="2477476" cy="1629383"/>
          </a:xfrm>
          <a:prstGeom prst="rect">
            <a:avLst/>
          </a:prstGeom>
        </p:spPr>
      </p:pic>
      <p:pic>
        <p:nvPicPr>
          <p:cNvPr id="6" name="Grafik 5"/>
          <p:cNvPicPr>
            <a:picLocks noChangeAspect="1"/>
          </p:cNvPicPr>
          <p:nvPr/>
        </p:nvPicPr>
        <p:blipFill>
          <a:blip r:embed="rId3"/>
          <a:stretch>
            <a:fillRect/>
          </a:stretch>
        </p:blipFill>
        <p:spPr>
          <a:xfrm>
            <a:off x="5619035" y="869645"/>
            <a:ext cx="2066980" cy="1372582"/>
          </a:xfrm>
          <a:prstGeom prst="rect">
            <a:avLst/>
          </a:prstGeom>
        </p:spPr>
      </p:pic>
    </p:spTree>
    <p:extLst>
      <p:ext uri="{BB962C8B-B14F-4D97-AF65-F5344CB8AC3E}">
        <p14:creationId xmlns:p14="http://schemas.microsoft.com/office/powerpoint/2010/main" val="2577014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a:t>Referenzen</a:t>
            </a:r>
            <a:r>
              <a:rPr lang="en-GB" dirty="0"/>
              <a:t> und </a:t>
            </a:r>
            <a:r>
              <a:rPr lang="en-GB" dirty="0" err="1" smtClean="0"/>
              <a:t>Resourcen</a:t>
            </a:r>
            <a:r>
              <a:rPr lang="en-GB" dirty="0" smtClean="0"/>
              <a:t> </a:t>
            </a:r>
            <a:endParaRPr lang="en-GB" dirty="0"/>
          </a:p>
        </p:txBody>
      </p:sp>
      <p:pic>
        <p:nvPicPr>
          <p:cNvPr id="4" name="Inhaltsplatzhalter 3"/>
          <p:cNvPicPr>
            <a:picLocks noGrp="1" noChangeAspect="1"/>
          </p:cNvPicPr>
          <p:nvPr>
            <p:ph sz="quarter" idx="10"/>
          </p:nvPr>
        </p:nvPicPr>
        <p:blipFill>
          <a:blip r:embed="rId2"/>
          <a:stretch>
            <a:fillRect/>
          </a:stretch>
        </p:blipFill>
        <p:spPr>
          <a:xfrm>
            <a:off x="5030970" y="886502"/>
            <a:ext cx="3560580" cy="2368141"/>
          </a:xfrm>
          <a:prstGeom prst="rect">
            <a:avLst/>
          </a:prstGeom>
        </p:spPr>
      </p:pic>
      <p:sp>
        <p:nvSpPr>
          <p:cNvPr id="5" name="Textfeld 4"/>
          <p:cNvSpPr txBox="1"/>
          <p:nvPr/>
        </p:nvSpPr>
        <p:spPr>
          <a:xfrm>
            <a:off x="619933" y="1196468"/>
            <a:ext cx="4093957" cy="2769989"/>
          </a:xfrm>
          <a:prstGeom prst="rect">
            <a:avLst/>
          </a:prstGeom>
          <a:noFill/>
        </p:spPr>
        <p:txBody>
          <a:bodyPr wrap="square" rtlCol="0">
            <a:spAutoFit/>
          </a:bodyPr>
          <a:lstStyle/>
          <a:p>
            <a:r>
              <a:rPr lang="en-GB" sz="800" dirty="0" err="1"/>
              <a:t>Bilder</a:t>
            </a:r>
            <a:r>
              <a:rPr lang="en-GB" sz="800" dirty="0"/>
              <a:t> von </a:t>
            </a:r>
            <a:r>
              <a:rPr lang="en-GB" sz="800" dirty="0" err="1"/>
              <a:t>Pexels</a:t>
            </a:r>
            <a:r>
              <a:rPr lang="en-GB" sz="800" dirty="0"/>
              <a:t>: </a:t>
            </a:r>
          </a:p>
          <a:p>
            <a:r>
              <a:rPr lang="en-GB" sz="800" dirty="0">
                <a:hlinkClick r:id="rId3"/>
              </a:rPr>
              <a:t>https://www.pexels.com/de-de</a:t>
            </a:r>
            <a:r>
              <a:rPr lang="en-GB" sz="800" dirty="0" smtClean="0">
                <a:hlinkClick r:id="rId3"/>
              </a:rPr>
              <a:t>/</a:t>
            </a:r>
            <a:endParaRPr lang="en-GB" sz="800" dirty="0" smtClean="0"/>
          </a:p>
          <a:p>
            <a:endParaRPr lang="de-DE" sz="800" dirty="0"/>
          </a:p>
          <a:p>
            <a:r>
              <a:rPr lang="en-GB" sz="800" dirty="0" err="1"/>
              <a:t>Cazden</a:t>
            </a:r>
            <a:r>
              <a:rPr lang="en-GB" sz="800" dirty="0"/>
              <a:t>, C. B. (2001) Classroom Discourse: The Language of Teaching and Learning (2nd ed.). Portsmouth: Heinemann. </a:t>
            </a:r>
            <a:endParaRPr lang="en-GB" sz="800" dirty="0" smtClean="0"/>
          </a:p>
          <a:p>
            <a:endParaRPr lang="de-DE" sz="800" dirty="0"/>
          </a:p>
          <a:p>
            <a:r>
              <a:rPr lang="en-GB" sz="800" dirty="0" err="1"/>
              <a:t>Engeström</a:t>
            </a:r>
            <a:r>
              <a:rPr lang="en-GB" sz="800" dirty="0"/>
              <a:t> Y. (1987). </a:t>
            </a:r>
            <a:r>
              <a:rPr lang="en-GB" sz="800" i="1" dirty="0"/>
              <a:t>Learning by Expanding: An Activity Theoretical Approach to Developmental Research</a:t>
            </a:r>
            <a:r>
              <a:rPr lang="en-GB" sz="800" dirty="0"/>
              <a:t>. Helsinki: </a:t>
            </a:r>
            <a:r>
              <a:rPr lang="en-GB" sz="800" dirty="0" err="1"/>
              <a:t>Orienta-Konsultit</a:t>
            </a:r>
            <a:r>
              <a:rPr lang="en-GB" sz="800" dirty="0"/>
              <a:t> Oy</a:t>
            </a:r>
            <a:r>
              <a:rPr lang="en-GB" sz="800" dirty="0" smtClean="0"/>
              <a:t>.</a:t>
            </a:r>
          </a:p>
          <a:p>
            <a:endParaRPr lang="de-DE" sz="800" dirty="0"/>
          </a:p>
          <a:p>
            <a:r>
              <a:rPr lang="de-DE" sz="800" dirty="0"/>
              <a:t>Fig1., und Fig.2 CHAT von: </a:t>
            </a:r>
            <a:r>
              <a:rPr lang="en-GB" sz="800" dirty="0" err="1"/>
              <a:t>Grimalt</a:t>
            </a:r>
            <a:r>
              <a:rPr lang="en-GB" sz="800" dirty="0"/>
              <a:t>-Álvaro, C., &amp; </a:t>
            </a:r>
            <a:r>
              <a:rPr lang="en-GB" sz="800" dirty="0" err="1"/>
              <a:t>Ametller</a:t>
            </a:r>
            <a:r>
              <a:rPr lang="en-GB" sz="800" dirty="0"/>
              <a:t>, J. (2021). A Cultural-Historical Activity Theory Approach for the Design of a Qualitative Methodology in Science Educational Research. International Journal of Qualitative Methods, 20. </a:t>
            </a:r>
            <a:r>
              <a:rPr lang="en-GB" sz="800" dirty="0">
                <a:hlinkClick r:id="rId4"/>
              </a:rPr>
              <a:t>https://</a:t>
            </a:r>
            <a:r>
              <a:rPr lang="en-GB" sz="800" dirty="0" smtClean="0">
                <a:hlinkClick r:id="rId4"/>
              </a:rPr>
              <a:t>doi.org/10.1177/16094069211060664</a:t>
            </a:r>
            <a:endParaRPr lang="en-GB" sz="800" dirty="0" smtClean="0"/>
          </a:p>
          <a:p>
            <a:endParaRPr lang="de-DE" sz="800" dirty="0"/>
          </a:p>
          <a:p>
            <a:r>
              <a:rPr lang="en-GB" sz="800" dirty="0"/>
              <a:t>Lemke, J. (1990). Talking Science: Language, Learning, and Values. </a:t>
            </a:r>
            <a:r>
              <a:rPr lang="en-GB" sz="800" dirty="0" err="1"/>
              <a:t>Praeger</a:t>
            </a:r>
            <a:r>
              <a:rPr lang="en-GB" sz="800" dirty="0"/>
              <a:t> Publishers Inc.</a:t>
            </a:r>
          </a:p>
          <a:p>
            <a:endParaRPr lang="en-GB" sz="800" dirty="0" smtClean="0"/>
          </a:p>
          <a:p>
            <a:r>
              <a:rPr lang="en-GB" sz="800" dirty="0" smtClean="0"/>
              <a:t>Vygotsky</a:t>
            </a:r>
            <a:r>
              <a:rPr lang="en-GB" sz="800" dirty="0"/>
              <a:t>, L. S. (1978). Mind in Society: The Development of Higher Psychological Processes. Cambridge, MA: Harvard University Press. </a:t>
            </a:r>
            <a:endParaRPr lang="en-GB" sz="800" dirty="0" smtClean="0"/>
          </a:p>
          <a:p>
            <a:endParaRPr lang="en-GB" sz="800" dirty="0"/>
          </a:p>
          <a:p>
            <a:endParaRPr lang="en-GB" dirty="0"/>
          </a:p>
        </p:txBody>
      </p:sp>
    </p:spTree>
    <p:extLst>
      <p:ext uri="{BB962C8B-B14F-4D97-AF65-F5344CB8AC3E}">
        <p14:creationId xmlns:p14="http://schemas.microsoft.com/office/powerpoint/2010/main" val="18435873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Reflektionspunkte</a:t>
            </a:r>
            <a:endParaRPr lang="en-GB" dirty="0"/>
          </a:p>
        </p:txBody>
      </p:sp>
      <p:sp>
        <p:nvSpPr>
          <p:cNvPr id="4" name="Textfeld 3"/>
          <p:cNvSpPr txBox="1"/>
          <p:nvPr/>
        </p:nvSpPr>
        <p:spPr>
          <a:xfrm>
            <a:off x="617123" y="809180"/>
            <a:ext cx="2393604" cy="523220"/>
          </a:xfrm>
          <a:prstGeom prst="rect">
            <a:avLst/>
          </a:prstGeom>
          <a:noFill/>
        </p:spPr>
        <p:txBody>
          <a:bodyPr wrap="none" rtlCol="0">
            <a:spAutoFit/>
          </a:bodyPr>
          <a:lstStyle/>
          <a:p>
            <a:r>
              <a:rPr lang="de-DE" dirty="0" smtClean="0"/>
              <a:t>Sprache ist nicht </a:t>
            </a:r>
            <a:r>
              <a:rPr lang="de-DE" dirty="0"/>
              <a:t>nur Worte </a:t>
            </a:r>
          </a:p>
          <a:p>
            <a:endParaRPr lang="en-GB" dirty="0"/>
          </a:p>
        </p:txBody>
      </p:sp>
      <p:sp>
        <p:nvSpPr>
          <p:cNvPr id="5" name="Textfeld 4"/>
          <p:cNvSpPr txBox="1"/>
          <p:nvPr/>
        </p:nvSpPr>
        <p:spPr>
          <a:xfrm>
            <a:off x="617123" y="1282194"/>
            <a:ext cx="3322579" cy="954107"/>
          </a:xfrm>
          <a:prstGeom prst="rect">
            <a:avLst/>
          </a:prstGeom>
          <a:noFill/>
        </p:spPr>
        <p:txBody>
          <a:bodyPr wrap="square" rtlCol="0">
            <a:spAutoFit/>
          </a:bodyPr>
          <a:lstStyle/>
          <a:p>
            <a:r>
              <a:rPr lang="de-DE" dirty="0"/>
              <a:t>Wir sind alle </a:t>
            </a:r>
            <a:r>
              <a:rPr lang="de-DE" dirty="0" smtClean="0"/>
              <a:t>mehrsprachig – wir haben alle Vermögen aus verschiedene ‚Sprachen‘</a:t>
            </a:r>
            <a:endParaRPr lang="de-DE" dirty="0"/>
          </a:p>
          <a:p>
            <a:endParaRPr lang="en-GB" dirty="0"/>
          </a:p>
        </p:txBody>
      </p:sp>
      <p:sp>
        <p:nvSpPr>
          <p:cNvPr id="6" name="Textfeld 5"/>
          <p:cNvSpPr txBox="1"/>
          <p:nvPr/>
        </p:nvSpPr>
        <p:spPr>
          <a:xfrm>
            <a:off x="579517" y="2269783"/>
            <a:ext cx="3755461" cy="738664"/>
          </a:xfrm>
          <a:prstGeom prst="rect">
            <a:avLst/>
          </a:prstGeom>
          <a:noFill/>
        </p:spPr>
        <p:txBody>
          <a:bodyPr wrap="square" rtlCol="0">
            <a:spAutoFit/>
          </a:bodyPr>
          <a:lstStyle/>
          <a:p>
            <a:r>
              <a:rPr lang="de-DE" dirty="0"/>
              <a:t>Es ist ‚normal‘ verschiedene formen von Sprachen zusammen zu verwenden</a:t>
            </a:r>
          </a:p>
          <a:p>
            <a:endParaRPr lang="en-GB" dirty="0"/>
          </a:p>
        </p:txBody>
      </p:sp>
      <p:sp>
        <p:nvSpPr>
          <p:cNvPr id="7" name="Textfeld 6"/>
          <p:cNvSpPr txBox="1"/>
          <p:nvPr/>
        </p:nvSpPr>
        <p:spPr>
          <a:xfrm>
            <a:off x="617123" y="3131077"/>
            <a:ext cx="1914307" cy="523220"/>
          </a:xfrm>
          <a:prstGeom prst="rect">
            <a:avLst/>
          </a:prstGeom>
          <a:noFill/>
        </p:spPr>
        <p:txBody>
          <a:bodyPr wrap="none" rtlCol="0">
            <a:spAutoFit/>
          </a:bodyPr>
          <a:lstStyle/>
          <a:p>
            <a:r>
              <a:rPr lang="de-DE" b="1" dirty="0"/>
              <a:t>Schwerpunkt Heute:</a:t>
            </a:r>
          </a:p>
          <a:p>
            <a:endParaRPr lang="en-GB" dirty="0"/>
          </a:p>
        </p:txBody>
      </p:sp>
      <p:sp>
        <p:nvSpPr>
          <p:cNvPr id="8" name="Textfeld 7"/>
          <p:cNvSpPr txBox="1"/>
          <p:nvPr/>
        </p:nvSpPr>
        <p:spPr>
          <a:xfrm>
            <a:off x="579517" y="3715371"/>
            <a:ext cx="8088549" cy="800219"/>
          </a:xfrm>
          <a:prstGeom prst="rect">
            <a:avLst/>
          </a:prstGeom>
          <a:noFill/>
        </p:spPr>
        <p:txBody>
          <a:bodyPr wrap="square" rtlCol="0">
            <a:spAutoFit/>
          </a:bodyPr>
          <a:lstStyle/>
          <a:p>
            <a:r>
              <a:rPr lang="de-DE" sz="1600" dirty="0">
                <a:solidFill>
                  <a:schemeClr val="accent1"/>
                </a:solidFill>
              </a:rPr>
              <a:t>Wie wir Wissenschaft basierte Kenntnisse über Sprachen und Mehrsprachigkeit verwenden </a:t>
            </a:r>
            <a:r>
              <a:rPr lang="de-DE" sz="1600" dirty="0" smtClean="0">
                <a:solidFill>
                  <a:schemeClr val="accent1"/>
                </a:solidFill>
              </a:rPr>
              <a:t>können, </a:t>
            </a:r>
            <a:r>
              <a:rPr lang="de-DE" sz="1600" dirty="0">
                <a:solidFill>
                  <a:schemeClr val="accent1"/>
                </a:solidFill>
              </a:rPr>
              <a:t>um Fachunterricht zugängliche zu machen für alle Schüler: innen</a:t>
            </a:r>
            <a:endParaRPr lang="en-GB" sz="1600" dirty="0">
              <a:solidFill>
                <a:schemeClr val="accent1"/>
              </a:solidFill>
            </a:endParaRPr>
          </a:p>
          <a:p>
            <a:endParaRPr lang="en-GB" dirty="0"/>
          </a:p>
        </p:txBody>
      </p:sp>
      <p:pic>
        <p:nvPicPr>
          <p:cNvPr id="9" name="Grafik 8"/>
          <p:cNvPicPr>
            <a:picLocks noChangeAspect="1"/>
          </p:cNvPicPr>
          <p:nvPr/>
        </p:nvPicPr>
        <p:blipFill>
          <a:blip r:embed="rId3"/>
          <a:stretch>
            <a:fillRect/>
          </a:stretch>
        </p:blipFill>
        <p:spPr>
          <a:xfrm>
            <a:off x="4588584" y="696371"/>
            <a:ext cx="3420152" cy="2274005"/>
          </a:xfrm>
          <a:prstGeom prst="rect">
            <a:avLst/>
          </a:prstGeom>
        </p:spPr>
      </p:pic>
    </p:spTree>
    <p:extLst>
      <p:ext uri="{BB962C8B-B14F-4D97-AF65-F5344CB8AC3E}">
        <p14:creationId xmlns:p14="http://schemas.microsoft.com/office/powerpoint/2010/main" val="8327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5319E6-2F5E-4E3F-86FB-40531DB20B33}"/>
              </a:ext>
            </a:extLst>
          </p:cNvPr>
          <p:cNvSpPr>
            <a:spLocks noGrp="1"/>
          </p:cNvSpPr>
          <p:nvPr>
            <p:ph type="title"/>
          </p:nvPr>
        </p:nvSpPr>
        <p:spPr/>
        <p:txBody>
          <a:bodyPr/>
          <a:lstStyle/>
          <a:p>
            <a:r>
              <a:rPr lang="de-DE" dirty="0" smtClean="0"/>
              <a:t>Agenda</a:t>
            </a:r>
            <a:endParaRPr lang="de-DE" dirty="0"/>
          </a:p>
        </p:txBody>
      </p:sp>
      <p:sp>
        <p:nvSpPr>
          <p:cNvPr id="6" name="Textfeld 5"/>
          <p:cNvSpPr txBox="1"/>
          <p:nvPr/>
        </p:nvSpPr>
        <p:spPr>
          <a:xfrm>
            <a:off x="630063" y="772717"/>
            <a:ext cx="5589795" cy="1815882"/>
          </a:xfrm>
          <a:prstGeom prst="rect">
            <a:avLst/>
          </a:prstGeom>
          <a:noFill/>
        </p:spPr>
        <p:txBody>
          <a:bodyPr wrap="square" rtlCol="0">
            <a:spAutoFit/>
          </a:bodyPr>
          <a:lstStyle/>
          <a:p>
            <a:pPr marL="342900" indent="-342900">
              <a:lnSpc>
                <a:spcPct val="200000"/>
              </a:lnSpc>
              <a:buAutoNum type="arabicPeriod"/>
            </a:pPr>
            <a:r>
              <a:rPr lang="de-DE" dirty="0" smtClean="0"/>
              <a:t>Große Fragen um Sprache/n, Mehrsprachigkeit und Pädagogie</a:t>
            </a:r>
          </a:p>
          <a:p>
            <a:pPr marL="342900" indent="-342900">
              <a:lnSpc>
                <a:spcPct val="200000"/>
              </a:lnSpc>
              <a:buAutoNum type="arabicPeriod"/>
            </a:pPr>
            <a:r>
              <a:rPr lang="de-DE" dirty="0" err="1" smtClean="0"/>
              <a:t>Wissenschaftbasierte</a:t>
            </a:r>
            <a:r>
              <a:rPr lang="de-DE" dirty="0" smtClean="0"/>
              <a:t> Kenntnisse </a:t>
            </a:r>
          </a:p>
          <a:p>
            <a:pPr marL="342900" indent="-342900">
              <a:lnSpc>
                <a:spcPct val="200000"/>
              </a:lnSpc>
              <a:buAutoNum type="arabicPeriod"/>
            </a:pPr>
            <a:r>
              <a:rPr lang="de-DE" dirty="0" smtClean="0"/>
              <a:t>Praktische Umsetzung </a:t>
            </a:r>
          </a:p>
          <a:p>
            <a:endParaRPr lang="de-DE" dirty="0" smtClean="0"/>
          </a:p>
          <a:p>
            <a:endParaRPr lang="en-GB" dirty="0"/>
          </a:p>
        </p:txBody>
      </p:sp>
      <p:sp>
        <p:nvSpPr>
          <p:cNvPr id="7" name="Textfeld 6"/>
          <p:cNvSpPr txBox="1"/>
          <p:nvPr/>
        </p:nvSpPr>
        <p:spPr>
          <a:xfrm>
            <a:off x="953173" y="2086096"/>
            <a:ext cx="4079963" cy="2031325"/>
          </a:xfrm>
          <a:prstGeom prst="rect">
            <a:avLst/>
          </a:prstGeom>
          <a:noFill/>
        </p:spPr>
        <p:txBody>
          <a:bodyPr wrap="none" rtlCol="0">
            <a:spAutoFit/>
          </a:bodyPr>
          <a:lstStyle/>
          <a:p>
            <a:pPr marL="342900" lvl="3" indent="-342900">
              <a:lnSpc>
                <a:spcPct val="200000"/>
              </a:lnSpc>
              <a:buFont typeface="+mj-lt"/>
              <a:buAutoNum type="alphaUcPeriod"/>
            </a:pPr>
            <a:r>
              <a:rPr lang="de-DE" dirty="0" smtClean="0"/>
              <a:t>Sprachrepertoires</a:t>
            </a:r>
          </a:p>
          <a:p>
            <a:pPr marL="342900" lvl="3" indent="-342900">
              <a:lnSpc>
                <a:spcPct val="200000"/>
              </a:lnSpc>
              <a:buFont typeface="+mj-lt"/>
              <a:buAutoNum type="alphaUcPeriod"/>
            </a:pPr>
            <a:r>
              <a:rPr lang="de-DE" dirty="0" smtClean="0"/>
              <a:t>Fachspezifische </a:t>
            </a:r>
            <a:r>
              <a:rPr lang="de-DE" dirty="0"/>
              <a:t>Sprache</a:t>
            </a:r>
          </a:p>
          <a:p>
            <a:pPr marL="342900" lvl="3" indent="-342900">
              <a:lnSpc>
                <a:spcPct val="200000"/>
              </a:lnSpc>
              <a:buFont typeface="+mj-lt"/>
              <a:buAutoNum type="alphaUcPeriod"/>
            </a:pPr>
            <a:r>
              <a:rPr lang="de-DE" dirty="0"/>
              <a:t>Translanguaging </a:t>
            </a:r>
            <a:r>
              <a:rPr lang="de-DE" dirty="0" smtClean="0"/>
              <a:t>Fachdidaktik </a:t>
            </a:r>
          </a:p>
          <a:p>
            <a:pPr marL="342900" lvl="3" indent="-342900">
              <a:lnSpc>
                <a:spcPct val="200000"/>
              </a:lnSpc>
              <a:buFont typeface="+mj-lt"/>
              <a:buAutoNum type="alphaUcPeriod"/>
            </a:pPr>
            <a:r>
              <a:rPr lang="de-DE" dirty="0" smtClean="0"/>
              <a:t>Sprach </a:t>
            </a:r>
            <a:r>
              <a:rPr lang="de-DE" dirty="0"/>
              <a:t>Lehr-Lern Strategien für </a:t>
            </a:r>
            <a:r>
              <a:rPr lang="de-DE" dirty="0" smtClean="0"/>
              <a:t>jeden </a:t>
            </a:r>
            <a:r>
              <a:rPr lang="de-DE" dirty="0"/>
              <a:t>Fach  </a:t>
            </a:r>
          </a:p>
          <a:p>
            <a:endParaRPr lang="en-GB" dirty="0"/>
          </a:p>
        </p:txBody>
      </p:sp>
      <p:pic>
        <p:nvPicPr>
          <p:cNvPr id="8" name="Grafik 7"/>
          <p:cNvPicPr>
            <a:picLocks noChangeAspect="1"/>
          </p:cNvPicPr>
          <p:nvPr/>
        </p:nvPicPr>
        <p:blipFill>
          <a:blip r:embed="rId2"/>
          <a:stretch>
            <a:fillRect/>
          </a:stretch>
        </p:blipFill>
        <p:spPr>
          <a:xfrm>
            <a:off x="4443825" y="1497136"/>
            <a:ext cx="2663921" cy="1689800"/>
          </a:xfrm>
          <a:prstGeom prst="rect">
            <a:avLst/>
          </a:prstGeom>
        </p:spPr>
      </p:pic>
    </p:spTree>
    <p:extLst>
      <p:ext uri="{BB962C8B-B14F-4D97-AF65-F5344CB8AC3E}">
        <p14:creationId xmlns:p14="http://schemas.microsoft.com/office/powerpoint/2010/main" val="6236365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Große Fragen </a:t>
            </a:r>
            <a:endParaRPr lang="en-GB" dirty="0"/>
          </a:p>
        </p:txBody>
      </p:sp>
      <p:sp>
        <p:nvSpPr>
          <p:cNvPr id="5" name="Textfeld 4"/>
          <p:cNvSpPr txBox="1"/>
          <p:nvPr/>
        </p:nvSpPr>
        <p:spPr>
          <a:xfrm>
            <a:off x="656035" y="990273"/>
            <a:ext cx="3400290" cy="307777"/>
          </a:xfrm>
          <a:prstGeom prst="rect">
            <a:avLst/>
          </a:prstGeom>
          <a:noFill/>
        </p:spPr>
        <p:txBody>
          <a:bodyPr wrap="none" rtlCol="0">
            <a:spAutoFit/>
          </a:bodyPr>
          <a:lstStyle/>
          <a:p>
            <a:r>
              <a:rPr lang="de-DE" dirty="0" smtClean="0"/>
              <a:t>1. Was ist Sprache, was sind Sprachen?</a:t>
            </a:r>
            <a:endParaRPr lang="en-GB" dirty="0"/>
          </a:p>
        </p:txBody>
      </p:sp>
      <p:sp>
        <p:nvSpPr>
          <p:cNvPr id="6" name="Textfeld 5"/>
          <p:cNvSpPr txBox="1"/>
          <p:nvPr/>
        </p:nvSpPr>
        <p:spPr>
          <a:xfrm>
            <a:off x="656035" y="1761054"/>
            <a:ext cx="4423006" cy="307777"/>
          </a:xfrm>
          <a:prstGeom prst="rect">
            <a:avLst/>
          </a:prstGeom>
          <a:noFill/>
        </p:spPr>
        <p:txBody>
          <a:bodyPr wrap="none" rtlCol="0">
            <a:spAutoFit/>
          </a:bodyPr>
          <a:lstStyle/>
          <a:p>
            <a:r>
              <a:rPr lang="de-DE" dirty="0" smtClean="0"/>
              <a:t>2. Wie lernen wir, und was hat Sprache damit zu tun?</a:t>
            </a:r>
            <a:endParaRPr lang="en-GB" dirty="0"/>
          </a:p>
        </p:txBody>
      </p:sp>
      <p:sp>
        <p:nvSpPr>
          <p:cNvPr id="7" name="Textfeld 6"/>
          <p:cNvSpPr txBox="1"/>
          <p:nvPr/>
        </p:nvSpPr>
        <p:spPr>
          <a:xfrm>
            <a:off x="656035" y="2630112"/>
            <a:ext cx="2483372" cy="307777"/>
          </a:xfrm>
          <a:prstGeom prst="rect">
            <a:avLst/>
          </a:prstGeom>
          <a:noFill/>
        </p:spPr>
        <p:txBody>
          <a:bodyPr wrap="none" rtlCol="0">
            <a:spAutoFit/>
          </a:bodyPr>
          <a:lstStyle/>
          <a:p>
            <a:r>
              <a:rPr lang="de-DE" dirty="0" smtClean="0"/>
              <a:t>3. Was ist </a:t>
            </a:r>
            <a:r>
              <a:rPr lang="de-DE" dirty="0"/>
              <a:t>M</a:t>
            </a:r>
            <a:r>
              <a:rPr lang="de-DE" dirty="0" smtClean="0"/>
              <a:t>ehrsprachigkeit?</a:t>
            </a:r>
            <a:endParaRPr lang="en-GB" dirty="0"/>
          </a:p>
        </p:txBody>
      </p:sp>
      <p:sp>
        <p:nvSpPr>
          <p:cNvPr id="8" name="Textfeld 7"/>
          <p:cNvSpPr txBox="1"/>
          <p:nvPr/>
        </p:nvSpPr>
        <p:spPr>
          <a:xfrm>
            <a:off x="656035" y="3605418"/>
            <a:ext cx="5078634" cy="307777"/>
          </a:xfrm>
          <a:prstGeom prst="rect">
            <a:avLst/>
          </a:prstGeom>
          <a:noFill/>
        </p:spPr>
        <p:txBody>
          <a:bodyPr wrap="none" rtlCol="0">
            <a:spAutoFit/>
          </a:bodyPr>
          <a:lstStyle/>
          <a:p>
            <a:r>
              <a:rPr lang="de-DE" dirty="0" smtClean="0"/>
              <a:t>4. Was wissen wir über Mehrsprachigkeit und Fachunterricht?</a:t>
            </a:r>
            <a:endParaRPr lang="en-GB" dirty="0"/>
          </a:p>
        </p:txBody>
      </p:sp>
      <p:pic>
        <p:nvPicPr>
          <p:cNvPr id="9" name="Grafik 8"/>
          <p:cNvPicPr>
            <a:picLocks noChangeAspect="1"/>
          </p:cNvPicPr>
          <p:nvPr/>
        </p:nvPicPr>
        <p:blipFill>
          <a:blip r:embed="rId2"/>
          <a:stretch>
            <a:fillRect/>
          </a:stretch>
        </p:blipFill>
        <p:spPr>
          <a:xfrm>
            <a:off x="5392371" y="1071115"/>
            <a:ext cx="3063340" cy="1866774"/>
          </a:xfrm>
          <a:prstGeom prst="rect">
            <a:avLst/>
          </a:prstGeom>
        </p:spPr>
      </p:pic>
    </p:spTree>
    <p:extLst>
      <p:ext uri="{BB962C8B-B14F-4D97-AF65-F5344CB8AC3E}">
        <p14:creationId xmlns:p14="http://schemas.microsoft.com/office/powerpoint/2010/main" val="370852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1. Was ist Sprache, was sind Sprachen?</a:t>
            </a:r>
            <a:r>
              <a:rPr lang="en-GB" dirty="0"/>
              <a:t/>
            </a:r>
            <a:br>
              <a:rPr lang="en-GB" dirty="0"/>
            </a:br>
            <a:endParaRPr lang="en-GB" dirty="0"/>
          </a:p>
        </p:txBody>
      </p:sp>
      <p:pic>
        <p:nvPicPr>
          <p:cNvPr id="4" name="Inhaltsplatzhalter 3"/>
          <p:cNvPicPr>
            <a:picLocks noGrp="1" noChangeAspect="1"/>
          </p:cNvPicPr>
          <p:nvPr>
            <p:ph sz="quarter" idx="10"/>
          </p:nvPr>
        </p:nvPicPr>
        <p:blipFill>
          <a:blip r:embed="rId3"/>
          <a:stretch>
            <a:fillRect/>
          </a:stretch>
        </p:blipFill>
        <p:spPr>
          <a:xfrm>
            <a:off x="781542" y="1056290"/>
            <a:ext cx="3661308" cy="1324303"/>
          </a:xfrm>
          <a:prstGeom prst="rect">
            <a:avLst/>
          </a:prstGeom>
        </p:spPr>
      </p:pic>
      <p:pic>
        <p:nvPicPr>
          <p:cNvPr id="5" name="Grafik 4"/>
          <p:cNvPicPr>
            <a:picLocks noChangeAspect="1"/>
          </p:cNvPicPr>
          <p:nvPr/>
        </p:nvPicPr>
        <p:blipFill>
          <a:blip r:embed="rId4"/>
          <a:stretch>
            <a:fillRect/>
          </a:stretch>
        </p:blipFill>
        <p:spPr>
          <a:xfrm>
            <a:off x="4341907" y="772716"/>
            <a:ext cx="4231721" cy="2215197"/>
          </a:xfrm>
          <a:prstGeom prst="rect">
            <a:avLst/>
          </a:prstGeom>
        </p:spPr>
      </p:pic>
      <p:sp>
        <p:nvSpPr>
          <p:cNvPr id="6" name="Textfeld 5"/>
          <p:cNvSpPr txBox="1"/>
          <p:nvPr/>
        </p:nvSpPr>
        <p:spPr>
          <a:xfrm>
            <a:off x="642005" y="3298934"/>
            <a:ext cx="2611612" cy="307777"/>
          </a:xfrm>
          <a:prstGeom prst="rect">
            <a:avLst/>
          </a:prstGeom>
          <a:noFill/>
        </p:spPr>
        <p:txBody>
          <a:bodyPr wrap="none" rtlCol="0">
            <a:spAutoFit/>
          </a:bodyPr>
          <a:lstStyle/>
          <a:p>
            <a:r>
              <a:rPr lang="de-DE" dirty="0" smtClean="0"/>
              <a:t>Verbal, non-verbal, multimodal</a:t>
            </a:r>
            <a:endParaRPr lang="en-GB" dirty="0"/>
          </a:p>
        </p:txBody>
      </p:sp>
      <p:sp>
        <p:nvSpPr>
          <p:cNvPr id="7" name="Textfeld 6"/>
          <p:cNvSpPr txBox="1"/>
          <p:nvPr/>
        </p:nvSpPr>
        <p:spPr>
          <a:xfrm>
            <a:off x="656035" y="3729703"/>
            <a:ext cx="5450531" cy="523220"/>
          </a:xfrm>
          <a:prstGeom prst="rect">
            <a:avLst/>
          </a:prstGeom>
          <a:noFill/>
        </p:spPr>
        <p:txBody>
          <a:bodyPr wrap="none" rtlCol="0">
            <a:spAutoFit/>
          </a:bodyPr>
          <a:lstStyle/>
          <a:p>
            <a:r>
              <a:rPr lang="de-DE" dirty="0" smtClean="0"/>
              <a:t>Kontext spezifisch: Konstruiert Kontext- ist von Kontext Konstruiert</a:t>
            </a:r>
          </a:p>
          <a:p>
            <a:endParaRPr lang="en-GB" dirty="0"/>
          </a:p>
        </p:txBody>
      </p:sp>
      <p:sp>
        <p:nvSpPr>
          <p:cNvPr id="9" name="Textfeld 8"/>
          <p:cNvSpPr txBox="1"/>
          <p:nvPr/>
        </p:nvSpPr>
        <p:spPr>
          <a:xfrm>
            <a:off x="1120501" y="2462489"/>
            <a:ext cx="1654620" cy="276999"/>
          </a:xfrm>
          <a:prstGeom prst="rect">
            <a:avLst/>
          </a:prstGeom>
          <a:noFill/>
        </p:spPr>
        <p:txBody>
          <a:bodyPr wrap="none" rtlCol="0">
            <a:spAutoFit/>
          </a:bodyPr>
          <a:lstStyle/>
          <a:p>
            <a:r>
              <a:rPr lang="de-DE" sz="1200" dirty="0" err="1" smtClean="0"/>
              <a:t>Vygotsky</a:t>
            </a:r>
            <a:r>
              <a:rPr lang="de-DE" sz="1200" dirty="0" smtClean="0"/>
              <a:t>, L.S. (1978)</a:t>
            </a:r>
            <a:endParaRPr lang="en-GB" sz="1200" dirty="0"/>
          </a:p>
        </p:txBody>
      </p:sp>
      <p:sp>
        <p:nvSpPr>
          <p:cNvPr id="10" name="Textfeld 9"/>
          <p:cNvSpPr txBox="1"/>
          <p:nvPr/>
        </p:nvSpPr>
        <p:spPr>
          <a:xfrm>
            <a:off x="5415456" y="3026805"/>
            <a:ext cx="1653017" cy="307777"/>
          </a:xfrm>
          <a:prstGeom prst="rect">
            <a:avLst/>
          </a:prstGeom>
          <a:noFill/>
        </p:spPr>
        <p:txBody>
          <a:bodyPr wrap="none" rtlCol="0">
            <a:spAutoFit/>
          </a:bodyPr>
          <a:lstStyle/>
          <a:p>
            <a:r>
              <a:rPr lang="de-DE" sz="1200" dirty="0" err="1" smtClean="0"/>
              <a:t>Engeström</a:t>
            </a:r>
            <a:r>
              <a:rPr lang="de-DE" sz="1200" dirty="0" smtClean="0"/>
              <a:t>, Y. (1987</a:t>
            </a:r>
            <a:r>
              <a:rPr lang="de-DE" dirty="0" smtClean="0"/>
              <a:t>)</a:t>
            </a:r>
            <a:endParaRPr lang="en-GB" dirty="0"/>
          </a:p>
        </p:txBody>
      </p:sp>
      <p:sp>
        <p:nvSpPr>
          <p:cNvPr id="11" name="Textfeld 10"/>
          <p:cNvSpPr txBox="1"/>
          <p:nvPr/>
        </p:nvSpPr>
        <p:spPr>
          <a:xfrm>
            <a:off x="656035" y="4166157"/>
            <a:ext cx="931665" cy="307777"/>
          </a:xfrm>
          <a:prstGeom prst="rect">
            <a:avLst/>
          </a:prstGeom>
          <a:noFill/>
        </p:spPr>
        <p:txBody>
          <a:bodyPr wrap="none" rtlCol="0">
            <a:spAutoFit/>
          </a:bodyPr>
          <a:lstStyle/>
          <a:p>
            <a:r>
              <a:rPr lang="de-DE" dirty="0" smtClean="0"/>
              <a:t>Komplex!</a:t>
            </a:r>
            <a:endParaRPr lang="en-GB" dirty="0"/>
          </a:p>
        </p:txBody>
      </p:sp>
    </p:spTree>
    <p:extLst>
      <p:ext uri="{BB962C8B-B14F-4D97-AF65-F5344CB8AC3E}">
        <p14:creationId xmlns:p14="http://schemas.microsoft.com/office/powerpoint/2010/main" val="427450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1. </a:t>
            </a:r>
            <a:r>
              <a:rPr lang="de-DE" dirty="0" smtClean="0"/>
              <a:t>Was </a:t>
            </a:r>
            <a:r>
              <a:rPr lang="de-DE" dirty="0"/>
              <a:t>sind Sprachen?</a:t>
            </a:r>
            <a:r>
              <a:rPr lang="en-GB" dirty="0"/>
              <a:t/>
            </a:r>
            <a:br>
              <a:rPr lang="en-GB" dirty="0"/>
            </a:br>
            <a:endParaRPr lang="en-GB" dirty="0"/>
          </a:p>
        </p:txBody>
      </p:sp>
      <p:pic>
        <p:nvPicPr>
          <p:cNvPr id="4" name="Inhaltsplatzhalter 3"/>
          <p:cNvPicPr>
            <a:picLocks noGrp="1" noChangeAspect="1"/>
          </p:cNvPicPr>
          <p:nvPr>
            <p:ph sz="quarter" idx="10"/>
          </p:nvPr>
        </p:nvPicPr>
        <p:blipFill>
          <a:blip r:embed="rId3"/>
          <a:stretch>
            <a:fillRect/>
          </a:stretch>
        </p:blipFill>
        <p:spPr>
          <a:xfrm>
            <a:off x="656035" y="665713"/>
            <a:ext cx="1774238" cy="2414757"/>
          </a:xfrm>
          <a:prstGeom prst="rect">
            <a:avLst/>
          </a:prstGeom>
        </p:spPr>
      </p:pic>
      <p:pic>
        <p:nvPicPr>
          <p:cNvPr id="5" name="Grafik 4"/>
          <p:cNvPicPr>
            <a:picLocks noChangeAspect="1"/>
          </p:cNvPicPr>
          <p:nvPr/>
        </p:nvPicPr>
        <p:blipFill>
          <a:blip r:embed="rId4"/>
          <a:stretch>
            <a:fillRect/>
          </a:stretch>
        </p:blipFill>
        <p:spPr>
          <a:xfrm>
            <a:off x="2531432" y="665712"/>
            <a:ext cx="3626779" cy="2414757"/>
          </a:xfrm>
          <a:prstGeom prst="rect">
            <a:avLst/>
          </a:prstGeom>
        </p:spPr>
      </p:pic>
      <p:sp>
        <p:nvSpPr>
          <p:cNvPr id="6" name="Textfeld 5"/>
          <p:cNvSpPr txBox="1"/>
          <p:nvPr/>
        </p:nvSpPr>
        <p:spPr>
          <a:xfrm>
            <a:off x="906517" y="3523593"/>
            <a:ext cx="184731" cy="307777"/>
          </a:xfrm>
          <a:prstGeom prst="rect">
            <a:avLst/>
          </a:prstGeom>
          <a:noFill/>
        </p:spPr>
        <p:txBody>
          <a:bodyPr wrap="none" rtlCol="0">
            <a:spAutoFit/>
          </a:bodyPr>
          <a:lstStyle/>
          <a:p>
            <a:endParaRPr lang="en-GB" dirty="0"/>
          </a:p>
        </p:txBody>
      </p:sp>
      <p:pic>
        <p:nvPicPr>
          <p:cNvPr id="7" name="Grafik 6"/>
          <p:cNvPicPr>
            <a:picLocks noChangeAspect="1"/>
          </p:cNvPicPr>
          <p:nvPr/>
        </p:nvPicPr>
        <p:blipFill>
          <a:blip r:embed="rId5"/>
          <a:stretch>
            <a:fillRect/>
          </a:stretch>
        </p:blipFill>
        <p:spPr>
          <a:xfrm>
            <a:off x="656035" y="3152511"/>
            <a:ext cx="2878847" cy="1905119"/>
          </a:xfrm>
          <a:prstGeom prst="rect">
            <a:avLst/>
          </a:prstGeom>
        </p:spPr>
      </p:pic>
      <p:pic>
        <p:nvPicPr>
          <p:cNvPr id="8" name="Grafik 7"/>
          <p:cNvPicPr>
            <a:picLocks noChangeAspect="1"/>
          </p:cNvPicPr>
          <p:nvPr/>
        </p:nvPicPr>
        <p:blipFill>
          <a:blip r:embed="rId6"/>
          <a:stretch>
            <a:fillRect/>
          </a:stretch>
        </p:blipFill>
        <p:spPr>
          <a:xfrm>
            <a:off x="6275047" y="665711"/>
            <a:ext cx="2716601" cy="2414757"/>
          </a:xfrm>
          <a:prstGeom prst="rect">
            <a:avLst/>
          </a:prstGeom>
        </p:spPr>
      </p:pic>
    </p:spTree>
    <p:extLst>
      <p:ext uri="{BB962C8B-B14F-4D97-AF65-F5344CB8AC3E}">
        <p14:creationId xmlns:p14="http://schemas.microsoft.com/office/powerpoint/2010/main" val="135627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2. Wie lernen wir, und was hat Sprache damit zu tun?</a:t>
            </a:r>
            <a:br>
              <a:rPr lang="de-DE" dirty="0"/>
            </a:br>
            <a:endParaRPr lang="en-GB" dirty="0"/>
          </a:p>
        </p:txBody>
      </p:sp>
      <p:pic>
        <p:nvPicPr>
          <p:cNvPr id="4" name="Inhaltsplatzhalter 3"/>
          <p:cNvPicPr>
            <a:picLocks noGrp="1" noChangeAspect="1"/>
          </p:cNvPicPr>
          <p:nvPr>
            <p:ph sz="quarter" idx="10"/>
          </p:nvPr>
        </p:nvPicPr>
        <p:blipFill>
          <a:blip r:embed="rId3"/>
          <a:stretch>
            <a:fillRect/>
          </a:stretch>
        </p:blipFill>
        <p:spPr>
          <a:xfrm>
            <a:off x="5172340" y="817575"/>
            <a:ext cx="3419210" cy="1240246"/>
          </a:xfrm>
          <a:prstGeom prst="rect">
            <a:avLst/>
          </a:prstGeom>
        </p:spPr>
      </p:pic>
      <p:sp>
        <p:nvSpPr>
          <p:cNvPr id="5" name="Textfeld 4"/>
          <p:cNvSpPr txBox="1"/>
          <p:nvPr/>
        </p:nvSpPr>
        <p:spPr>
          <a:xfrm>
            <a:off x="5635973" y="2343319"/>
            <a:ext cx="1961327" cy="276999"/>
          </a:xfrm>
          <a:prstGeom prst="rect">
            <a:avLst/>
          </a:prstGeom>
          <a:noFill/>
        </p:spPr>
        <p:txBody>
          <a:bodyPr wrap="square" rtlCol="0">
            <a:spAutoFit/>
          </a:bodyPr>
          <a:lstStyle/>
          <a:p>
            <a:r>
              <a:rPr lang="de-DE" sz="1200" b="1" dirty="0" err="1" smtClean="0"/>
              <a:t>Vygotsky</a:t>
            </a:r>
            <a:r>
              <a:rPr lang="de-DE" sz="1200" b="1" dirty="0" smtClean="0"/>
              <a:t>, L.S. (1978)</a:t>
            </a:r>
            <a:endParaRPr lang="en-GB" sz="1200" b="1" dirty="0"/>
          </a:p>
        </p:txBody>
      </p:sp>
      <p:pic>
        <p:nvPicPr>
          <p:cNvPr id="6" name="Grafik 5"/>
          <p:cNvPicPr>
            <a:picLocks noChangeAspect="1"/>
          </p:cNvPicPr>
          <p:nvPr/>
        </p:nvPicPr>
        <p:blipFill>
          <a:blip r:embed="rId4"/>
          <a:stretch>
            <a:fillRect/>
          </a:stretch>
        </p:blipFill>
        <p:spPr>
          <a:xfrm>
            <a:off x="244296" y="817575"/>
            <a:ext cx="3124505" cy="2870185"/>
          </a:xfrm>
          <a:prstGeom prst="rect">
            <a:avLst/>
          </a:prstGeom>
        </p:spPr>
      </p:pic>
      <p:pic>
        <p:nvPicPr>
          <p:cNvPr id="8" name="Grafik 7"/>
          <p:cNvPicPr>
            <a:picLocks noChangeAspect="1"/>
          </p:cNvPicPr>
          <p:nvPr/>
        </p:nvPicPr>
        <p:blipFill>
          <a:blip r:embed="rId5"/>
          <a:stretch>
            <a:fillRect/>
          </a:stretch>
        </p:blipFill>
        <p:spPr>
          <a:xfrm>
            <a:off x="3410944" y="2892300"/>
            <a:ext cx="3041592" cy="1590919"/>
          </a:xfrm>
          <a:prstGeom prst="rect">
            <a:avLst/>
          </a:prstGeom>
        </p:spPr>
      </p:pic>
      <p:sp>
        <p:nvSpPr>
          <p:cNvPr id="9" name="Rechteck 8"/>
          <p:cNvSpPr/>
          <p:nvPr/>
        </p:nvSpPr>
        <p:spPr>
          <a:xfrm>
            <a:off x="3368801" y="4629499"/>
            <a:ext cx="1885453" cy="307777"/>
          </a:xfrm>
          <a:prstGeom prst="rect">
            <a:avLst/>
          </a:prstGeom>
        </p:spPr>
        <p:txBody>
          <a:bodyPr wrap="none">
            <a:spAutoFit/>
          </a:bodyPr>
          <a:lstStyle/>
          <a:p>
            <a:r>
              <a:rPr lang="en-GB" dirty="0" err="1"/>
              <a:t>Engeström</a:t>
            </a:r>
            <a:r>
              <a:rPr lang="en-GB" dirty="0"/>
              <a:t>, Y. (1987)</a:t>
            </a:r>
          </a:p>
        </p:txBody>
      </p:sp>
      <p:sp>
        <p:nvSpPr>
          <p:cNvPr id="10" name="Textfeld 9"/>
          <p:cNvSpPr txBox="1"/>
          <p:nvPr/>
        </p:nvSpPr>
        <p:spPr>
          <a:xfrm>
            <a:off x="6497167" y="3445824"/>
            <a:ext cx="1625766" cy="307777"/>
          </a:xfrm>
          <a:prstGeom prst="rect">
            <a:avLst/>
          </a:prstGeom>
          <a:noFill/>
        </p:spPr>
        <p:txBody>
          <a:bodyPr wrap="none" rtlCol="0">
            <a:spAutoFit/>
          </a:bodyPr>
          <a:lstStyle/>
          <a:p>
            <a:r>
              <a:rPr lang="en-GB" dirty="0"/>
              <a:t>Lemke, J. (1990). </a:t>
            </a:r>
          </a:p>
        </p:txBody>
      </p:sp>
      <p:sp>
        <p:nvSpPr>
          <p:cNvPr id="11" name="Textfeld 10"/>
          <p:cNvSpPr txBox="1"/>
          <p:nvPr/>
        </p:nvSpPr>
        <p:spPr>
          <a:xfrm>
            <a:off x="6497167" y="3844475"/>
            <a:ext cx="1866217" cy="307777"/>
          </a:xfrm>
          <a:prstGeom prst="rect">
            <a:avLst/>
          </a:prstGeom>
          <a:noFill/>
        </p:spPr>
        <p:txBody>
          <a:bodyPr wrap="none" rtlCol="0">
            <a:spAutoFit/>
          </a:bodyPr>
          <a:lstStyle/>
          <a:p>
            <a:r>
              <a:rPr lang="en-GB" dirty="0" err="1"/>
              <a:t>Cazden</a:t>
            </a:r>
            <a:r>
              <a:rPr lang="en-GB" dirty="0"/>
              <a:t>, C. B. (2001</a:t>
            </a:r>
            <a:r>
              <a:rPr lang="en-GB" dirty="0" smtClean="0"/>
              <a:t>)</a:t>
            </a:r>
            <a:endParaRPr lang="en-GB" dirty="0"/>
          </a:p>
        </p:txBody>
      </p:sp>
      <p:sp>
        <p:nvSpPr>
          <p:cNvPr id="12" name="Textfeld 11"/>
          <p:cNvSpPr txBox="1"/>
          <p:nvPr/>
        </p:nvSpPr>
        <p:spPr>
          <a:xfrm>
            <a:off x="398834" y="3803515"/>
            <a:ext cx="2967479" cy="276999"/>
          </a:xfrm>
          <a:prstGeom prst="rect">
            <a:avLst/>
          </a:prstGeom>
          <a:noFill/>
        </p:spPr>
        <p:txBody>
          <a:bodyPr wrap="none" rtlCol="0">
            <a:spAutoFit/>
          </a:bodyPr>
          <a:lstStyle/>
          <a:p>
            <a:r>
              <a:rPr lang="de-DE" sz="1200" dirty="0"/>
              <a:t>„Zone der nächsten Entwicklung“  (ZNE) </a:t>
            </a:r>
            <a:endParaRPr lang="en-GB" sz="1200" dirty="0"/>
          </a:p>
        </p:txBody>
      </p:sp>
    </p:spTree>
    <p:extLst>
      <p:ext uri="{BB962C8B-B14F-4D97-AF65-F5344CB8AC3E}">
        <p14:creationId xmlns:p14="http://schemas.microsoft.com/office/powerpoint/2010/main" val="405932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3. Was </a:t>
            </a:r>
            <a:r>
              <a:rPr lang="en-GB" dirty="0" err="1"/>
              <a:t>ist</a:t>
            </a:r>
            <a:r>
              <a:rPr lang="en-GB" dirty="0"/>
              <a:t> </a:t>
            </a:r>
            <a:r>
              <a:rPr lang="en-GB" dirty="0" err="1"/>
              <a:t>Mehrsprachigkeit</a:t>
            </a:r>
            <a:r>
              <a:rPr lang="en-GB" dirty="0"/>
              <a:t>?</a:t>
            </a:r>
            <a:br>
              <a:rPr lang="en-GB" dirty="0"/>
            </a:br>
            <a:endParaRPr lang="en-GB" dirty="0"/>
          </a:p>
        </p:txBody>
      </p:sp>
      <p:pic>
        <p:nvPicPr>
          <p:cNvPr id="4" name="Inhaltsplatzhalter 3"/>
          <p:cNvPicPr>
            <a:picLocks noGrp="1" noChangeAspect="1"/>
          </p:cNvPicPr>
          <p:nvPr>
            <p:ph sz="quarter" idx="10"/>
          </p:nvPr>
        </p:nvPicPr>
        <p:blipFill>
          <a:blip r:embed="rId3"/>
          <a:stretch>
            <a:fillRect/>
          </a:stretch>
        </p:blipFill>
        <p:spPr>
          <a:xfrm>
            <a:off x="290778" y="724416"/>
            <a:ext cx="2306037" cy="1935892"/>
          </a:xfrm>
          <a:prstGeom prst="rect">
            <a:avLst/>
          </a:prstGeom>
        </p:spPr>
      </p:pic>
      <p:pic>
        <p:nvPicPr>
          <p:cNvPr id="5" name="Grafik 4"/>
          <p:cNvPicPr>
            <a:picLocks noChangeAspect="1"/>
          </p:cNvPicPr>
          <p:nvPr/>
        </p:nvPicPr>
        <p:blipFill>
          <a:blip r:embed="rId4"/>
          <a:stretch>
            <a:fillRect/>
          </a:stretch>
        </p:blipFill>
        <p:spPr>
          <a:xfrm>
            <a:off x="2826355" y="724416"/>
            <a:ext cx="2888714" cy="1935892"/>
          </a:xfrm>
          <a:prstGeom prst="rect">
            <a:avLst/>
          </a:prstGeom>
        </p:spPr>
      </p:pic>
      <p:pic>
        <p:nvPicPr>
          <p:cNvPr id="6" name="Grafik 5"/>
          <p:cNvPicPr>
            <a:picLocks noChangeAspect="1"/>
          </p:cNvPicPr>
          <p:nvPr/>
        </p:nvPicPr>
        <p:blipFill>
          <a:blip r:embed="rId5"/>
          <a:stretch>
            <a:fillRect/>
          </a:stretch>
        </p:blipFill>
        <p:spPr>
          <a:xfrm>
            <a:off x="6040877" y="724417"/>
            <a:ext cx="2609509" cy="2447122"/>
          </a:xfrm>
          <a:prstGeom prst="rect">
            <a:avLst/>
          </a:prstGeom>
        </p:spPr>
      </p:pic>
      <p:sp>
        <p:nvSpPr>
          <p:cNvPr id="7" name="Textfeld 6"/>
          <p:cNvSpPr txBox="1"/>
          <p:nvPr/>
        </p:nvSpPr>
        <p:spPr>
          <a:xfrm>
            <a:off x="290778" y="2860808"/>
            <a:ext cx="811441" cy="307777"/>
          </a:xfrm>
          <a:prstGeom prst="rect">
            <a:avLst/>
          </a:prstGeom>
          <a:noFill/>
        </p:spPr>
        <p:txBody>
          <a:bodyPr wrap="none" rtlCol="0">
            <a:spAutoFit/>
          </a:bodyPr>
          <a:lstStyle/>
          <a:p>
            <a:r>
              <a:rPr lang="de-DE" dirty="0" smtClean="0"/>
              <a:t>Separat</a:t>
            </a:r>
            <a:endParaRPr lang="en-GB" dirty="0"/>
          </a:p>
        </p:txBody>
      </p:sp>
      <p:sp>
        <p:nvSpPr>
          <p:cNvPr id="8" name="Textfeld 7"/>
          <p:cNvSpPr txBox="1"/>
          <p:nvPr/>
        </p:nvSpPr>
        <p:spPr>
          <a:xfrm>
            <a:off x="290778" y="3218905"/>
            <a:ext cx="1927131" cy="307777"/>
          </a:xfrm>
          <a:prstGeom prst="rect">
            <a:avLst/>
          </a:prstGeom>
          <a:noFill/>
        </p:spPr>
        <p:txBody>
          <a:bodyPr wrap="none" rtlCol="0">
            <a:spAutoFit/>
          </a:bodyPr>
          <a:lstStyle/>
          <a:p>
            <a:r>
              <a:rPr lang="de-DE" dirty="0" smtClean="0"/>
              <a:t>Linguistische Reinheit</a:t>
            </a:r>
            <a:endParaRPr lang="en-GB" dirty="0"/>
          </a:p>
        </p:txBody>
      </p:sp>
      <p:sp>
        <p:nvSpPr>
          <p:cNvPr id="9" name="Textfeld 8"/>
          <p:cNvSpPr txBox="1"/>
          <p:nvPr/>
        </p:nvSpPr>
        <p:spPr>
          <a:xfrm>
            <a:off x="2889115" y="2860808"/>
            <a:ext cx="2739853" cy="307777"/>
          </a:xfrm>
          <a:prstGeom prst="rect">
            <a:avLst/>
          </a:prstGeom>
          <a:noFill/>
        </p:spPr>
        <p:txBody>
          <a:bodyPr wrap="none" rtlCol="0">
            <a:spAutoFit/>
          </a:bodyPr>
          <a:lstStyle/>
          <a:p>
            <a:r>
              <a:rPr lang="de-DE" dirty="0" smtClean="0"/>
              <a:t>Separat/</a:t>
            </a:r>
            <a:r>
              <a:rPr lang="de-DE" dirty="0" err="1" smtClean="0"/>
              <a:t>paralell</a:t>
            </a:r>
            <a:r>
              <a:rPr lang="de-DE" dirty="0" smtClean="0"/>
              <a:t> aber verbunden</a:t>
            </a:r>
            <a:endParaRPr lang="en-GB" dirty="0"/>
          </a:p>
        </p:txBody>
      </p:sp>
      <p:sp>
        <p:nvSpPr>
          <p:cNvPr id="10" name="Textfeld 9"/>
          <p:cNvSpPr txBox="1"/>
          <p:nvPr/>
        </p:nvSpPr>
        <p:spPr>
          <a:xfrm>
            <a:off x="2889115" y="3270652"/>
            <a:ext cx="1669047" cy="307777"/>
          </a:xfrm>
          <a:prstGeom prst="rect">
            <a:avLst/>
          </a:prstGeom>
          <a:noFill/>
        </p:spPr>
        <p:txBody>
          <a:bodyPr wrap="none" rtlCol="0">
            <a:spAutoFit/>
          </a:bodyPr>
          <a:lstStyle/>
          <a:p>
            <a:r>
              <a:rPr lang="de-DE" dirty="0" err="1" smtClean="0"/>
              <a:t>Balanced</a:t>
            </a:r>
            <a:r>
              <a:rPr lang="de-DE" dirty="0" smtClean="0"/>
              <a:t>-Bilingual</a:t>
            </a:r>
            <a:endParaRPr lang="en-GB" dirty="0"/>
          </a:p>
        </p:txBody>
      </p:sp>
      <p:sp>
        <p:nvSpPr>
          <p:cNvPr id="11" name="Textfeld 10"/>
          <p:cNvSpPr txBox="1"/>
          <p:nvPr/>
        </p:nvSpPr>
        <p:spPr>
          <a:xfrm>
            <a:off x="5943600" y="3328622"/>
            <a:ext cx="3092513" cy="523220"/>
          </a:xfrm>
          <a:prstGeom prst="rect">
            <a:avLst/>
          </a:prstGeom>
          <a:noFill/>
        </p:spPr>
        <p:txBody>
          <a:bodyPr wrap="none" rtlCol="0">
            <a:spAutoFit/>
          </a:bodyPr>
          <a:lstStyle/>
          <a:p>
            <a:r>
              <a:rPr lang="de-DE" dirty="0" smtClean="0"/>
              <a:t>Einzeln, komplex </a:t>
            </a:r>
            <a:r>
              <a:rPr lang="de-DE" dirty="0" err="1" smtClean="0"/>
              <a:t>psycholinguistiche</a:t>
            </a:r>
            <a:r>
              <a:rPr lang="de-DE" dirty="0" smtClean="0"/>
              <a:t> </a:t>
            </a:r>
          </a:p>
          <a:p>
            <a:r>
              <a:rPr lang="de-DE" dirty="0" smtClean="0"/>
              <a:t>System (</a:t>
            </a:r>
            <a:r>
              <a:rPr lang="de-DE" dirty="0" err="1" smtClean="0"/>
              <a:t>Herdina</a:t>
            </a:r>
            <a:r>
              <a:rPr lang="de-DE" dirty="0" smtClean="0"/>
              <a:t> und </a:t>
            </a:r>
            <a:r>
              <a:rPr lang="de-DE" dirty="0" err="1"/>
              <a:t>J</a:t>
            </a:r>
            <a:r>
              <a:rPr lang="de-DE" dirty="0" err="1" smtClean="0"/>
              <a:t>essner</a:t>
            </a:r>
            <a:r>
              <a:rPr lang="de-DE" dirty="0" smtClean="0"/>
              <a:t>, 2002)</a:t>
            </a:r>
            <a:endParaRPr lang="en-GB" dirty="0"/>
          </a:p>
        </p:txBody>
      </p:sp>
      <p:sp>
        <p:nvSpPr>
          <p:cNvPr id="12" name="Textfeld 11"/>
          <p:cNvSpPr txBox="1"/>
          <p:nvPr/>
        </p:nvSpPr>
        <p:spPr>
          <a:xfrm>
            <a:off x="6040877" y="4114800"/>
            <a:ext cx="2422458" cy="523220"/>
          </a:xfrm>
          <a:prstGeom prst="rect">
            <a:avLst/>
          </a:prstGeom>
          <a:noFill/>
        </p:spPr>
        <p:txBody>
          <a:bodyPr wrap="none" rtlCol="0">
            <a:spAutoFit/>
          </a:bodyPr>
          <a:lstStyle/>
          <a:p>
            <a:r>
              <a:rPr lang="de-DE" dirty="0" smtClean="0"/>
              <a:t>Funktionalmehrsprachigkeit </a:t>
            </a:r>
          </a:p>
          <a:p>
            <a:r>
              <a:rPr lang="de-DE" dirty="0" smtClean="0"/>
              <a:t>(Garcia und Li, 2014)</a:t>
            </a:r>
            <a:endParaRPr lang="en-GB" dirty="0"/>
          </a:p>
        </p:txBody>
      </p:sp>
    </p:spTree>
    <p:extLst>
      <p:ext uri="{BB962C8B-B14F-4D97-AF65-F5344CB8AC3E}">
        <p14:creationId xmlns:p14="http://schemas.microsoft.com/office/powerpoint/2010/main" val="376520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theme/theme1.xml><?xml version="1.0" encoding="utf-8"?>
<a:theme xmlns:a="http://schemas.openxmlformats.org/drawingml/2006/main" name="TUD_2018_16zu9">
  <a:themeElements>
    <a:clrScheme name="TUD_2021-08_orange">
      <a:dk1>
        <a:srgbClr val="000000"/>
      </a:dk1>
      <a:lt1>
        <a:sysClr val="window" lastClr="FFFFFF"/>
      </a:lt1>
      <a:dk2>
        <a:srgbClr val="727277"/>
      </a:dk2>
      <a:lt2>
        <a:srgbClr val="FFFFFF"/>
      </a:lt2>
      <a:accent1>
        <a:srgbClr val="00305D"/>
      </a:accent1>
      <a:accent2>
        <a:srgbClr val="0069B4"/>
      </a:accent2>
      <a:accent3>
        <a:srgbClr val="009FE3"/>
      </a:accent3>
      <a:accent4>
        <a:srgbClr val="C94B17"/>
      </a:accent4>
      <a:accent5>
        <a:srgbClr val="EF7D00"/>
      </a:accent5>
      <a:accent6>
        <a:srgbClr val="F7A941"/>
      </a:accent6>
      <a:hlink>
        <a:srgbClr val="0069B4"/>
      </a:hlink>
      <a:folHlink>
        <a:srgbClr val="009FE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F37E1F4B-220F-4FC0-A1CA-35E69F627579}" vid="{683ECA7A-A762-4E10-A793-90C936EDA5FE}"/>
    </a:ext>
  </a:extLst>
</a:theme>
</file>

<file path=ppt/theme/theme2.xml><?xml version="1.0" encoding="utf-8"?>
<a:theme xmlns:a="http://schemas.openxmlformats.org/drawingml/2006/main" name="1_TUD_2018_16zu9">
  <a:themeElements>
    <a:clrScheme name="TUD_2021-08_orange">
      <a:dk1>
        <a:srgbClr val="000000"/>
      </a:dk1>
      <a:lt1>
        <a:sysClr val="window" lastClr="FFFFFF"/>
      </a:lt1>
      <a:dk2>
        <a:srgbClr val="727277"/>
      </a:dk2>
      <a:lt2>
        <a:srgbClr val="FFFFFF"/>
      </a:lt2>
      <a:accent1>
        <a:srgbClr val="00305D"/>
      </a:accent1>
      <a:accent2>
        <a:srgbClr val="0069B4"/>
      </a:accent2>
      <a:accent3>
        <a:srgbClr val="009FE3"/>
      </a:accent3>
      <a:accent4>
        <a:srgbClr val="C94B17"/>
      </a:accent4>
      <a:accent5>
        <a:srgbClr val="EF7D00"/>
      </a:accent5>
      <a:accent6>
        <a:srgbClr val="F7A941"/>
      </a:accent6>
      <a:hlink>
        <a:srgbClr val="0069B4"/>
      </a:hlink>
      <a:folHlink>
        <a:srgbClr val="009FE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F37E1F4B-220F-4FC0-A1CA-35E69F627579}" vid="{683ECA7A-A762-4E10-A793-90C936EDA5FE}"/>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2031</Words>
  <Application>Microsoft Office PowerPoint</Application>
  <PresentationFormat>Bildschirmpräsentation (16:9)</PresentationFormat>
  <Paragraphs>221</Paragraphs>
  <Slides>21</Slides>
  <Notes>12</Notes>
  <HiddenSlides>0</HiddenSlides>
  <MMClips>0</MMClips>
  <ScaleCrop>false</ScaleCrop>
  <HeadingPairs>
    <vt:vector size="6" baseType="variant">
      <vt:variant>
        <vt:lpstr>Verwendete Schriftarten</vt:lpstr>
      </vt:variant>
      <vt:variant>
        <vt:i4>4</vt:i4>
      </vt:variant>
      <vt:variant>
        <vt:lpstr>Design</vt:lpstr>
      </vt:variant>
      <vt:variant>
        <vt:i4>2</vt:i4>
      </vt:variant>
      <vt:variant>
        <vt:lpstr>Folientitel</vt:lpstr>
      </vt:variant>
      <vt:variant>
        <vt:i4>21</vt:i4>
      </vt:variant>
    </vt:vector>
  </HeadingPairs>
  <TitlesOfParts>
    <vt:vector size="27" baseType="lpstr">
      <vt:lpstr>Open Sans</vt:lpstr>
      <vt:lpstr>Arial</vt:lpstr>
      <vt:lpstr>Symbol</vt:lpstr>
      <vt:lpstr>Wingdings</vt:lpstr>
      <vt:lpstr>TUD_2018_16zu9</vt:lpstr>
      <vt:lpstr>1_TUD_2018_16zu9</vt:lpstr>
      <vt:lpstr>  Language, decoloniality and sustainability education</vt:lpstr>
      <vt:lpstr>Wer ist dabei?</vt:lpstr>
      <vt:lpstr>Reflektionspunkte</vt:lpstr>
      <vt:lpstr>Agenda</vt:lpstr>
      <vt:lpstr>Große Fragen </vt:lpstr>
      <vt:lpstr>1. Was ist Sprache, was sind Sprachen? </vt:lpstr>
      <vt:lpstr>1. Was sind Sprachen? </vt:lpstr>
      <vt:lpstr>2. Wie lernen wir, und was hat Sprache damit zu tun? </vt:lpstr>
      <vt:lpstr>3. Was ist Mehrsprachigkeit? </vt:lpstr>
      <vt:lpstr>4. Was wissen wir über Mehrsprachigkeit und Unterricht? </vt:lpstr>
      <vt:lpstr>Impacts of monoglossic ideology in education </vt:lpstr>
      <vt:lpstr>Praxis</vt:lpstr>
      <vt:lpstr> A. Sprachenrepertoires visualisieren </vt:lpstr>
      <vt:lpstr>B. Sprachsensibler Fachunterricht </vt:lpstr>
      <vt:lpstr>Translanguaging Fachdidaktik </vt:lpstr>
      <vt:lpstr>Flüssig - Translanguaging</vt:lpstr>
      <vt:lpstr>Fest - Translanguaging</vt:lpstr>
      <vt:lpstr>Translanguaging Fachdidaktik</vt:lpstr>
      <vt:lpstr>Sprach Lehr-Lern Strategien für jeden Fach </vt:lpstr>
      <vt:lpstr>Reflektionsfragen</vt:lpstr>
      <vt:lpstr>Referenzen und Resourcen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Teacher Academy Project- Teaching Sustainability (TAP-TS) Projektbeschreibung</dc:title>
  <dc:creator>Bart Verswijvel</dc:creator>
  <cp:lastModifiedBy>Rachel Bowden</cp:lastModifiedBy>
  <cp:revision>78</cp:revision>
  <cp:lastPrinted>2022-11-01T13:38:03Z</cp:lastPrinted>
  <dcterms:modified xsi:type="dcterms:W3CDTF">2023-12-14T08:07:59Z</dcterms:modified>
</cp:coreProperties>
</file>